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1"/>
  </p:notesMasterIdLst>
  <p:sldIdLst>
    <p:sldId id="256" r:id="rId2"/>
    <p:sldId id="257" r:id="rId3"/>
    <p:sldId id="263" r:id="rId4"/>
    <p:sldId id="264" r:id="rId5"/>
    <p:sldId id="265" r:id="rId6"/>
    <p:sldId id="266" r:id="rId7"/>
    <p:sldId id="258" r:id="rId8"/>
    <p:sldId id="259" r:id="rId9"/>
    <p:sldId id="260" r:id="rId10"/>
    <p:sldId id="261" r:id="rId11"/>
    <p:sldId id="262" r:id="rId12"/>
    <p:sldId id="267" r:id="rId13"/>
    <p:sldId id="268" r:id="rId14"/>
    <p:sldId id="270" r:id="rId15"/>
    <p:sldId id="271" r:id="rId16"/>
    <p:sldId id="269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0BA151-C7D8-4A44-8EEA-5210E16ECE5B}" v="236" dt="2021-08-20T02:56:32.331"/>
    <p1510:client id="{9425D97B-C506-47E0-A36D-E5702BC88371}" v="96" dt="2021-08-20T03:58:58.836"/>
    <p1510:client id="{A1D42878-C65F-490E-8C2A-6BCE76029300}" v="1302" dt="2021-08-19T11:21:54.129"/>
    <p1510:client id="{BD3BC009-9D98-443A-B7B8-3F798E251714}" v="729" dt="2021-08-24T12:25:05.8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9273" autoAdjust="0"/>
  </p:normalViewPr>
  <p:slideViewPr>
    <p:cSldViewPr snapToGrid="0">
      <p:cViewPr varScale="1">
        <p:scale>
          <a:sx n="100" d="100"/>
          <a:sy n="100" d="100"/>
        </p:scale>
        <p:origin x="3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lanahirzan" clId="Web-{A1D42878-C65F-490E-8C2A-6BCE76029300}"/>
    <pc:docChg chg="addSld modSld addMainMaster delMainMaster">
      <pc:chgData name="maulanahirzan" userId="" providerId="" clId="Web-{A1D42878-C65F-490E-8C2A-6BCE76029300}" dt="2021-08-19T11:21:47.722" v="936" actId="20577"/>
      <pc:docMkLst>
        <pc:docMk/>
      </pc:docMkLst>
      <pc:sldChg chg="modSp mod modClrScheme chgLayout">
        <pc:chgData name="maulanahirzan" userId="" providerId="" clId="Web-{A1D42878-C65F-490E-8C2A-6BCE76029300}" dt="2021-08-19T08:57:04.014" v="19"/>
        <pc:sldMkLst>
          <pc:docMk/>
          <pc:sldMk cId="2426011969" sldId="256"/>
        </pc:sldMkLst>
        <pc:spChg chg="mod ord">
          <ac:chgData name="maulanahirzan" userId="" providerId="" clId="Web-{A1D42878-C65F-490E-8C2A-6BCE76029300}" dt="2021-08-19T08:57:04.014" v="19"/>
          <ac:spMkLst>
            <pc:docMk/>
            <pc:sldMk cId="2426011969" sldId="256"/>
            <ac:spMk id="2" creationId="{00000000-0000-0000-0000-000000000000}"/>
          </ac:spMkLst>
        </pc:spChg>
        <pc:spChg chg="mod ord">
          <ac:chgData name="maulanahirzan" userId="" providerId="" clId="Web-{A1D42878-C65F-490E-8C2A-6BCE76029300}" dt="2021-08-19T08:57:04.014" v="19"/>
          <ac:spMkLst>
            <pc:docMk/>
            <pc:sldMk cId="2426011969" sldId="256"/>
            <ac:spMk id="3" creationId="{00000000-0000-0000-0000-000000000000}"/>
          </ac:spMkLst>
        </pc:spChg>
      </pc:sldChg>
      <pc:sldChg chg="addSp delSp modSp new mod modClrScheme chgLayout">
        <pc:chgData name="maulanahirzan" userId="" providerId="" clId="Web-{A1D42878-C65F-490E-8C2A-6BCE76029300}" dt="2021-08-19T10:58:22.970" v="825" actId="20577"/>
        <pc:sldMkLst>
          <pc:docMk/>
          <pc:sldMk cId="2435085970" sldId="257"/>
        </pc:sldMkLst>
        <pc:spChg chg="mod ord">
          <ac:chgData name="maulanahirzan" userId="" providerId="" clId="Web-{A1D42878-C65F-490E-8C2A-6BCE76029300}" dt="2021-08-19T08:57:15.921" v="26" actId="20577"/>
          <ac:spMkLst>
            <pc:docMk/>
            <pc:sldMk cId="2435085970" sldId="257"/>
            <ac:spMk id="2" creationId="{0A769B9A-6151-43B7-8EAE-8E9DD9D367BE}"/>
          </ac:spMkLst>
        </pc:spChg>
        <pc:spChg chg="mod ord">
          <ac:chgData name="maulanahirzan" userId="" providerId="" clId="Web-{A1D42878-C65F-490E-8C2A-6BCE76029300}" dt="2021-08-19T10:58:22.970" v="825" actId="20577"/>
          <ac:spMkLst>
            <pc:docMk/>
            <pc:sldMk cId="2435085970" sldId="257"/>
            <ac:spMk id="3" creationId="{F5471261-7F68-48C5-8DF7-618D0B5FE237}"/>
          </ac:spMkLst>
        </pc:spChg>
        <pc:spChg chg="add mod">
          <ac:chgData name="maulanahirzan" userId="" providerId="" clId="Web-{A1D42878-C65F-490E-8C2A-6BCE76029300}" dt="2021-08-19T09:08:05.702" v="73" actId="1076"/>
          <ac:spMkLst>
            <pc:docMk/>
            <pc:sldMk cId="2435085970" sldId="257"/>
            <ac:spMk id="5" creationId="{59F65325-73E7-4C36-A6B6-E352EF271C80}"/>
          </ac:spMkLst>
        </pc:spChg>
        <pc:picChg chg="add mod">
          <ac:chgData name="maulanahirzan" userId="" providerId="" clId="Web-{A1D42878-C65F-490E-8C2A-6BCE76029300}" dt="2021-08-19T09:14:51.227" v="86" actId="1076"/>
          <ac:picMkLst>
            <pc:docMk/>
            <pc:sldMk cId="2435085970" sldId="257"/>
            <ac:picMk id="4" creationId="{DE2B6B29-AF05-4A60-8406-551068662BBE}"/>
          </ac:picMkLst>
        </pc:picChg>
        <pc:cxnChg chg="add del mod">
          <ac:chgData name="maulanahirzan" userId="" providerId="" clId="Web-{A1D42878-C65F-490E-8C2A-6BCE76029300}" dt="2021-08-19T09:14:42.212" v="85"/>
          <ac:cxnSpMkLst>
            <pc:docMk/>
            <pc:sldMk cId="2435085970" sldId="257"/>
            <ac:cxnSpMk id="7" creationId="{D7712BC0-9997-4647-A83A-47FADF669EC5}"/>
          </ac:cxnSpMkLst>
        </pc:cxnChg>
        <pc:cxnChg chg="add del mod">
          <ac:chgData name="maulanahirzan" userId="" providerId="" clId="Web-{A1D42878-C65F-490E-8C2A-6BCE76029300}" dt="2021-08-19T09:17:51.044" v="99"/>
          <ac:cxnSpMkLst>
            <pc:docMk/>
            <pc:sldMk cId="2435085970" sldId="257"/>
            <ac:cxnSpMk id="8" creationId="{5B88EA25-2A25-4463-B3F8-6BBA3B2AB0B9}"/>
          </ac:cxnSpMkLst>
        </pc:cxnChg>
      </pc:sldChg>
      <pc:sldChg chg="addSp delSp modSp new">
        <pc:chgData name="maulanahirzan" userId="" providerId="" clId="Web-{A1D42878-C65F-490E-8C2A-6BCE76029300}" dt="2021-08-19T09:30:18.265" v="223" actId="20577"/>
        <pc:sldMkLst>
          <pc:docMk/>
          <pc:sldMk cId="2269108140" sldId="258"/>
        </pc:sldMkLst>
        <pc:spChg chg="del">
          <ac:chgData name="maulanahirzan" userId="" providerId="" clId="Web-{A1D42878-C65F-490E-8C2A-6BCE76029300}" dt="2021-08-19T09:07:05.310" v="65"/>
          <ac:spMkLst>
            <pc:docMk/>
            <pc:sldMk cId="2269108140" sldId="258"/>
            <ac:spMk id="2" creationId="{57B2965F-4E54-4663-9762-1198F6FDA5F2}"/>
          </ac:spMkLst>
        </pc:spChg>
        <pc:spChg chg="del">
          <ac:chgData name="maulanahirzan" userId="" providerId="" clId="Web-{A1D42878-C65F-490E-8C2A-6BCE76029300}" dt="2021-08-19T09:07:07.294" v="66"/>
          <ac:spMkLst>
            <pc:docMk/>
            <pc:sldMk cId="2269108140" sldId="258"/>
            <ac:spMk id="3" creationId="{FEFE97CD-1535-42CD-B368-1BA9CC2278D1}"/>
          </ac:spMkLst>
        </pc:spChg>
        <pc:spChg chg="add mod">
          <ac:chgData name="maulanahirzan" userId="" providerId="" clId="Web-{A1D42878-C65F-490E-8C2A-6BCE76029300}" dt="2021-08-19T09:20:47.642" v="137" actId="20577"/>
          <ac:spMkLst>
            <pc:docMk/>
            <pc:sldMk cId="2269108140" sldId="258"/>
            <ac:spMk id="4" creationId="{683BBA36-CE65-4915-98A3-CAB92622C940}"/>
          </ac:spMkLst>
        </pc:spChg>
        <pc:spChg chg="add mod">
          <ac:chgData name="maulanahirzan" userId="" providerId="" clId="Web-{A1D42878-C65F-490E-8C2A-6BCE76029300}" dt="2021-08-19T09:25:34.790" v="145" actId="1076"/>
          <ac:spMkLst>
            <pc:docMk/>
            <pc:sldMk cId="2269108140" sldId="258"/>
            <ac:spMk id="6" creationId="{17BA40DB-677D-4A04-87A9-42DEFBC0A0C9}"/>
          </ac:spMkLst>
        </pc:spChg>
        <pc:spChg chg="add mod">
          <ac:chgData name="maulanahirzan" userId="" providerId="" clId="Web-{A1D42878-C65F-490E-8C2A-6BCE76029300}" dt="2021-08-19T09:30:18.265" v="223" actId="20577"/>
          <ac:spMkLst>
            <pc:docMk/>
            <pc:sldMk cId="2269108140" sldId="258"/>
            <ac:spMk id="8" creationId="{27C0A03F-25DE-4C50-A6BC-C5AD8B169653}"/>
          </ac:spMkLst>
        </pc:spChg>
        <pc:picChg chg="add mod">
          <ac:chgData name="maulanahirzan" userId="" providerId="" clId="Web-{A1D42878-C65F-490E-8C2A-6BCE76029300}" dt="2021-08-19T09:25:28.071" v="144"/>
          <ac:picMkLst>
            <pc:docMk/>
            <pc:sldMk cId="2269108140" sldId="258"/>
            <ac:picMk id="5" creationId="{D38AEAD2-A4EF-443B-B2E0-95F710D40816}"/>
          </ac:picMkLst>
        </pc:picChg>
      </pc:sldChg>
      <pc:sldChg chg="addSp delSp modSp new">
        <pc:chgData name="maulanahirzan" userId="" providerId="" clId="Web-{A1D42878-C65F-490E-8C2A-6BCE76029300}" dt="2021-08-19T09:41:51.313" v="318"/>
        <pc:sldMkLst>
          <pc:docMk/>
          <pc:sldMk cId="592323246" sldId="259"/>
        </pc:sldMkLst>
        <pc:spChg chg="del">
          <ac:chgData name="maulanahirzan" userId="" providerId="" clId="Web-{A1D42878-C65F-490E-8C2A-6BCE76029300}" dt="2021-08-19T09:32:14.065" v="226"/>
          <ac:spMkLst>
            <pc:docMk/>
            <pc:sldMk cId="592323246" sldId="259"/>
            <ac:spMk id="2" creationId="{99941A97-EAB8-4FCA-A582-6B9FF9AABE1D}"/>
          </ac:spMkLst>
        </pc:spChg>
        <pc:spChg chg="del">
          <ac:chgData name="maulanahirzan" userId="" providerId="" clId="Web-{A1D42878-C65F-490E-8C2A-6BCE76029300}" dt="2021-08-19T09:32:06.268" v="225"/>
          <ac:spMkLst>
            <pc:docMk/>
            <pc:sldMk cId="592323246" sldId="259"/>
            <ac:spMk id="3" creationId="{C36DE614-6C03-4BAC-A01B-93EED92D269B}"/>
          </ac:spMkLst>
        </pc:spChg>
        <pc:spChg chg="add del mod">
          <ac:chgData name="maulanahirzan" userId="" providerId="" clId="Web-{A1D42878-C65F-490E-8C2A-6BCE76029300}" dt="2021-08-19T09:39:40.154" v="291" actId="1076"/>
          <ac:spMkLst>
            <pc:docMk/>
            <pc:sldMk cId="592323246" sldId="259"/>
            <ac:spMk id="5" creationId="{70D98E20-60A1-4EF2-A9B3-9D1E2CC13231}"/>
          </ac:spMkLst>
        </pc:spChg>
        <pc:spChg chg="add mod">
          <ac:chgData name="maulanahirzan" userId="" providerId="" clId="Web-{A1D42878-C65F-490E-8C2A-6BCE76029300}" dt="2021-08-19T09:35:25.898" v="237" actId="1076"/>
          <ac:spMkLst>
            <pc:docMk/>
            <pc:sldMk cId="592323246" sldId="259"/>
            <ac:spMk id="8" creationId="{5ED72D30-FFEE-49F1-8813-3B73A2C27BB9}"/>
          </ac:spMkLst>
        </pc:spChg>
        <pc:spChg chg="add del">
          <ac:chgData name="maulanahirzan" userId="" providerId="" clId="Web-{A1D42878-C65F-490E-8C2A-6BCE76029300}" dt="2021-08-19T09:36:02.305" v="248"/>
          <ac:spMkLst>
            <pc:docMk/>
            <pc:sldMk cId="592323246" sldId="259"/>
            <ac:spMk id="10" creationId="{86697B5A-C0F7-4761-8D16-E2FA3D9720D8}"/>
          </ac:spMkLst>
        </pc:spChg>
        <pc:spChg chg="add del mod">
          <ac:chgData name="maulanahirzan" userId="" providerId="" clId="Web-{A1D42878-C65F-490E-8C2A-6BCE76029300}" dt="2021-08-19T09:36:01.774" v="246"/>
          <ac:spMkLst>
            <pc:docMk/>
            <pc:sldMk cId="592323246" sldId="259"/>
            <ac:spMk id="12" creationId="{A6DCD473-A9F7-4CEE-94A8-ACF540C020FB}"/>
          </ac:spMkLst>
        </pc:spChg>
        <pc:spChg chg="add mod">
          <ac:chgData name="maulanahirzan" userId="" providerId="" clId="Web-{A1D42878-C65F-490E-8C2A-6BCE76029300}" dt="2021-08-19T09:36:33.337" v="255" actId="1076"/>
          <ac:spMkLst>
            <pc:docMk/>
            <pc:sldMk cId="592323246" sldId="259"/>
            <ac:spMk id="15" creationId="{AB96FEAB-BA65-4F64-8A24-29A24038FC52}"/>
          </ac:spMkLst>
        </pc:spChg>
        <pc:spChg chg="add del mod">
          <ac:chgData name="maulanahirzan" userId="" providerId="" clId="Web-{A1D42878-C65F-490E-8C2A-6BCE76029300}" dt="2021-08-19T09:37:49.526" v="275"/>
          <ac:spMkLst>
            <pc:docMk/>
            <pc:sldMk cId="592323246" sldId="259"/>
            <ac:spMk id="18" creationId="{6CB6E02C-CD8C-41A4-8786-508B3EF271F6}"/>
          </ac:spMkLst>
        </pc:spChg>
        <pc:spChg chg="add del mod">
          <ac:chgData name="maulanahirzan" userId="" providerId="" clId="Web-{A1D42878-C65F-490E-8C2A-6BCE76029300}" dt="2021-08-19T09:37:25.322" v="267"/>
          <ac:spMkLst>
            <pc:docMk/>
            <pc:sldMk cId="592323246" sldId="259"/>
            <ac:spMk id="21" creationId="{FED7DB46-B4A2-4188-B194-93175F04EFE5}"/>
          </ac:spMkLst>
        </pc:spChg>
        <pc:spChg chg="add del mod">
          <ac:chgData name="maulanahirzan" userId="" providerId="" clId="Web-{A1D42878-C65F-490E-8C2A-6BCE76029300}" dt="2021-08-19T09:37:48.839" v="273"/>
          <ac:spMkLst>
            <pc:docMk/>
            <pc:sldMk cId="592323246" sldId="259"/>
            <ac:spMk id="24" creationId="{4D438B18-D51E-4589-B4F9-11E08DAC6A7B}"/>
          </ac:spMkLst>
        </pc:spChg>
        <pc:spChg chg="add mod">
          <ac:chgData name="maulanahirzan" userId="" providerId="" clId="Web-{A1D42878-C65F-490E-8C2A-6BCE76029300}" dt="2021-08-19T09:38:23.996" v="282" actId="1076"/>
          <ac:spMkLst>
            <pc:docMk/>
            <pc:sldMk cId="592323246" sldId="259"/>
            <ac:spMk id="27" creationId="{4182499D-A7D2-4D56-A00A-258608414200}"/>
          </ac:spMkLst>
        </pc:spChg>
        <pc:spChg chg="add mod">
          <ac:chgData name="maulanahirzan" userId="" providerId="" clId="Web-{A1D42878-C65F-490E-8C2A-6BCE76029300}" dt="2021-08-19T09:39:35.451" v="288" actId="1076"/>
          <ac:spMkLst>
            <pc:docMk/>
            <pc:sldMk cId="592323246" sldId="259"/>
            <ac:spMk id="30" creationId="{C4E7FB77-31ED-46AE-9790-2EB7B5E3961A}"/>
          </ac:spMkLst>
        </pc:spChg>
        <pc:picChg chg="add mod">
          <ac:chgData name="maulanahirzan" userId="" providerId="" clId="Web-{A1D42878-C65F-490E-8C2A-6BCE76029300}" dt="2021-08-19T09:40:33.999" v="301" actId="1076"/>
          <ac:picMkLst>
            <pc:docMk/>
            <pc:sldMk cId="592323246" sldId="259"/>
            <ac:picMk id="4" creationId="{B195772E-B880-4409-91F4-5A9CF69AE9FF}"/>
          </ac:picMkLst>
        </pc:picChg>
        <pc:picChg chg="add mod">
          <ac:chgData name="maulanahirzan" userId="" providerId="" clId="Web-{A1D42878-C65F-490E-8C2A-6BCE76029300}" dt="2021-08-19T09:35:25.913" v="238" actId="1076"/>
          <ac:picMkLst>
            <pc:docMk/>
            <pc:sldMk cId="592323246" sldId="259"/>
            <ac:picMk id="7" creationId="{C66D4207-DBF2-49AD-8919-C01CF4CD526C}"/>
          </ac:picMkLst>
        </pc:picChg>
        <pc:picChg chg="add del mod">
          <ac:chgData name="maulanahirzan" userId="" providerId="" clId="Web-{A1D42878-C65F-490E-8C2A-6BCE76029300}" dt="2021-08-19T09:36:01.774" v="247"/>
          <ac:picMkLst>
            <pc:docMk/>
            <pc:sldMk cId="592323246" sldId="259"/>
            <ac:picMk id="11" creationId="{F2B38F95-CB7D-4250-ABF3-68D811CEE46A}"/>
          </ac:picMkLst>
        </pc:picChg>
        <pc:picChg chg="add mod">
          <ac:chgData name="maulanahirzan" userId="" providerId="" clId="Web-{A1D42878-C65F-490E-8C2A-6BCE76029300}" dt="2021-08-19T09:36:33.337" v="256" actId="1076"/>
          <ac:picMkLst>
            <pc:docMk/>
            <pc:sldMk cId="592323246" sldId="259"/>
            <ac:picMk id="14" creationId="{865DE14E-79AA-42A1-B548-E31158A1C0F3}"/>
          </ac:picMkLst>
        </pc:picChg>
        <pc:picChg chg="add del mod">
          <ac:chgData name="maulanahirzan" userId="" providerId="" clId="Web-{A1D42878-C65F-490E-8C2A-6BCE76029300}" dt="2021-08-19T09:37:49.526" v="275"/>
          <ac:picMkLst>
            <pc:docMk/>
            <pc:sldMk cId="592323246" sldId="259"/>
            <ac:picMk id="17" creationId="{20B856B4-9ADE-4A68-A203-C3002D37EE79}"/>
          </ac:picMkLst>
        </pc:picChg>
        <pc:picChg chg="add del mod">
          <ac:chgData name="maulanahirzan" userId="" providerId="" clId="Web-{A1D42878-C65F-490E-8C2A-6BCE76029300}" dt="2021-08-19T09:37:25.322" v="268"/>
          <ac:picMkLst>
            <pc:docMk/>
            <pc:sldMk cId="592323246" sldId="259"/>
            <ac:picMk id="20" creationId="{3E891BA5-0BBB-4ADC-972E-0F76FAACBFE1}"/>
          </ac:picMkLst>
        </pc:picChg>
        <pc:picChg chg="add del mod">
          <ac:chgData name="maulanahirzan" userId="" providerId="" clId="Web-{A1D42878-C65F-490E-8C2A-6BCE76029300}" dt="2021-08-19T09:37:48.839" v="274"/>
          <ac:picMkLst>
            <pc:docMk/>
            <pc:sldMk cId="592323246" sldId="259"/>
            <ac:picMk id="23" creationId="{9E093DC8-B8B1-4B75-BD5A-7406CAAA78AD}"/>
          </ac:picMkLst>
        </pc:picChg>
        <pc:picChg chg="add mod">
          <ac:chgData name="maulanahirzan" userId="" providerId="" clId="Web-{A1D42878-C65F-490E-8C2A-6BCE76029300}" dt="2021-08-19T09:38:24.011" v="283" actId="1076"/>
          <ac:picMkLst>
            <pc:docMk/>
            <pc:sldMk cId="592323246" sldId="259"/>
            <ac:picMk id="26" creationId="{EC77ABD5-C590-47DA-B661-55C4DB16F19A}"/>
          </ac:picMkLst>
        </pc:picChg>
        <pc:picChg chg="add mod">
          <ac:chgData name="maulanahirzan" userId="" providerId="" clId="Web-{A1D42878-C65F-490E-8C2A-6BCE76029300}" dt="2021-08-19T09:39:35.451" v="289" actId="1076"/>
          <ac:picMkLst>
            <pc:docMk/>
            <pc:sldMk cId="592323246" sldId="259"/>
            <ac:picMk id="29" creationId="{8318EDCF-5D9B-487E-80DC-E12B717DAFA1}"/>
          </ac:picMkLst>
        </pc:picChg>
        <pc:cxnChg chg="add mod">
          <ac:chgData name="maulanahirzan" userId="" providerId="" clId="Web-{A1D42878-C65F-490E-8C2A-6BCE76029300}" dt="2021-08-19T09:41:27.766" v="312" actId="1076"/>
          <ac:cxnSpMkLst>
            <pc:docMk/>
            <pc:sldMk cId="592323246" sldId="259"/>
            <ac:cxnSpMk id="32" creationId="{663D3A76-320D-4962-B86B-BC0AC8D01328}"/>
          </ac:cxnSpMkLst>
        </pc:cxnChg>
        <pc:cxnChg chg="add mod">
          <ac:chgData name="maulanahirzan" userId="" providerId="" clId="Web-{A1D42878-C65F-490E-8C2A-6BCE76029300}" dt="2021-08-19T09:41:23.797" v="311" actId="1076"/>
          <ac:cxnSpMkLst>
            <pc:docMk/>
            <pc:sldMk cId="592323246" sldId="259"/>
            <ac:cxnSpMk id="33" creationId="{C163C544-35AC-4285-912D-92DBFDA9B61C}"/>
          </ac:cxnSpMkLst>
        </pc:cxnChg>
        <pc:cxnChg chg="add mod">
          <ac:chgData name="maulanahirzan" userId="" providerId="" clId="Web-{A1D42878-C65F-490E-8C2A-6BCE76029300}" dt="2021-08-19T09:41:47.438" v="317"/>
          <ac:cxnSpMkLst>
            <pc:docMk/>
            <pc:sldMk cId="592323246" sldId="259"/>
            <ac:cxnSpMk id="34" creationId="{14269AD5-C5A6-476A-BE26-1A5B5DA78ABB}"/>
          </ac:cxnSpMkLst>
        </pc:cxnChg>
        <pc:cxnChg chg="add mod">
          <ac:chgData name="maulanahirzan" userId="" providerId="" clId="Web-{A1D42878-C65F-490E-8C2A-6BCE76029300}" dt="2021-08-19T09:41:51.313" v="318"/>
          <ac:cxnSpMkLst>
            <pc:docMk/>
            <pc:sldMk cId="592323246" sldId="259"/>
            <ac:cxnSpMk id="35" creationId="{E5609F2A-17A1-44B3-8C6B-1927ED0604CF}"/>
          </ac:cxnSpMkLst>
        </pc:cxnChg>
      </pc:sldChg>
      <pc:sldChg chg="addSp delSp modSp new">
        <pc:chgData name="maulanahirzan" userId="" providerId="" clId="Web-{A1D42878-C65F-490E-8C2A-6BCE76029300}" dt="2021-08-19T10:05:40.988" v="770" actId="1076"/>
        <pc:sldMkLst>
          <pc:docMk/>
          <pc:sldMk cId="3717886137" sldId="260"/>
        </pc:sldMkLst>
        <pc:spChg chg="mod">
          <ac:chgData name="maulanahirzan" userId="" providerId="" clId="Web-{A1D42878-C65F-490E-8C2A-6BCE76029300}" dt="2021-08-19T09:46:56.430" v="333" actId="20577"/>
          <ac:spMkLst>
            <pc:docMk/>
            <pc:sldMk cId="3717886137" sldId="260"/>
            <ac:spMk id="2" creationId="{4D460A8E-0D2C-4DAB-BC78-FF94ADCF2E10}"/>
          </ac:spMkLst>
        </pc:spChg>
        <pc:spChg chg="del">
          <ac:chgData name="maulanahirzan" userId="" providerId="" clId="Web-{A1D42878-C65F-490E-8C2A-6BCE76029300}" dt="2021-08-19T09:50:48.451" v="334"/>
          <ac:spMkLst>
            <pc:docMk/>
            <pc:sldMk cId="3717886137" sldId="260"/>
            <ac:spMk id="3" creationId="{725A8993-546A-4936-A456-1D497165959C}"/>
          </ac:spMkLst>
        </pc:spChg>
        <pc:graphicFrameChg chg="add mod ord modGraphic">
          <ac:chgData name="maulanahirzan" userId="" providerId="" clId="Web-{A1D42878-C65F-490E-8C2A-6BCE76029300}" dt="2021-08-19T10:05:40.988" v="770" actId="1076"/>
          <ac:graphicFrameMkLst>
            <pc:docMk/>
            <pc:sldMk cId="3717886137" sldId="260"/>
            <ac:graphicFrameMk id="4" creationId="{45DB684D-9C46-4C0E-931F-C51D5752B812}"/>
          </ac:graphicFrameMkLst>
        </pc:graphicFrameChg>
      </pc:sldChg>
      <pc:sldChg chg="addSp delSp modSp new">
        <pc:chgData name="maulanahirzan" userId="" providerId="" clId="Web-{A1D42878-C65F-490E-8C2A-6BCE76029300}" dt="2021-08-19T10:37:06.064" v="819" actId="1076"/>
        <pc:sldMkLst>
          <pc:docMk/>
          <pc:sldMk cId="2458015947" sldId="261"/>
        </pc:sldMkLst>
        <pc:spChg chg="mod">
          <ac:chgData name="maulanahirzan" userId="" providerId="" clId="Web-{A1D42878-C65F-490E-8C2A-6BCE76029300}" dt="2021-08-19T10:10:12.979" v="775" actId="20577"/>
          <ac:spMkLst>
            <pc:docMk/>
            <pc:sldMk cId="2458015947" sldId="261"/>
            <ac:spMk id="2" creationId="{7592BD03-03E9-4ECB-8506-CF5883B21836}"/>
          </ac:spMkLst>
        </pc:spChg>
        <pc:spChg chg="del">
          <ac:chgData name="maulanahirzan" userId="" providerId="" clId="Web-{A1D42878-C65F-490E-8C2A-6BCE76029300}" dt="2021-08-19T10:10:15.604" v="776"/>
          <ac:spMkLst>
            <pc:docMk/>
            <pc:sldMk cId="2458015947" sldId="261"/>
            <ac:spMk id="3" creationId="{04A4EB72-2D1E-419F-8018-4AABEB3A574E}"/>
          </ac:spMkLst>
        </pc:spChg>
        <pc:spChg chg="add mod">
          <ac:chgData name="maulanahirzan" userId="" providerId="" clId="Web-{A1D42878-C65F-490E-8C2A-6BCE76029300}" dt="2021-08-19T10:11:22.168" v="785" actId="1076"/>
          <ac:spMkLst>
            <pc:docMk/>
            <pc:sldMk cId="2458015947" sldId="261"/>
            <ac:spMk id="7" creationId="{E340985E-31EE-4B01-BF0C-57E8E456C47C}"/>
          </ac:spMkLst>
        </pc:spChg>
        <pc:spChg chg="add mod">
          <ac:chgData name="maulanahirzan" userId="" providerId="" clId="Web-{A1D42878-C65F-490E-8C2A-6BCE76029300}" dt="2021-08-19T10:33:24.622" v="804" actId="1076"/>
          <ac:spMkLst>
            <pc:docMk/>
            <pc:sldMk cId="2458015947" sldId="261"/>
            <ac:spMk id="10" creationId="{885B4B23-90C4-4216-8610-4B24D7978473}"/>
          </ac:spMkLst>
        </pc:spChg>
        <pc:spChg chg="add mod">
          <ac:chgData name="maulanahirzan" userId="" providerId="" clId="Web-{A1D42878-C65F-490E-8C2A-6BCE76029300}" dt="2021-08-19T10:34:16.029" v="809" actId="1076"/>
          <ac:spMkLst>
            <pc:docMk/>
            <pc:sldMk cId="2458015947" sldId="261"/>
            <ac:spMk id="13" creationId="{75B54AD2-4D3E-4125-BB01-35CC2D858C68}"/>
          </ac:spMkLst>
        </pc:spChg>
        <pc:spChg chg="add mod">
          <ac:chgData name="maulanahirzan" userId="" providerId="" clId="Web-{A1D42878-C65F-490E-8C2A-6BCE76029300}" dt="2021-08-19T10:37:06.064" v="818" actId="1076"/>
          <ac:spMkLst>
            <pc:docMk/>
            <pc:sldMk cId="2458015947" sldId="261"/>
            <ac:spMk id="16" creationId="{EBDD3CF1-3C98-4E5E-9221-9256127BA7DC}"/>
          </ac:spMkLst>
        </pc:spChg>
        <pc:picChg chg="add mod">
          <ac:chgData name="maulanahirzan" userId="" providerId="" clId="Web-{A1D42878-C65F-490E-8C2A-6BCE76029300}" dt="2021-08-19T10:22:04.668" v="793"/>
          <ac:picMkLst>
            <pc:docMk/>
            <pc:sldMk cId="2458015947" sldId="261"/>
            <ac:picMk id="5" creationId="{F9CB4CED-5578-4B66-B8AF-B0AC447F7576}"/>
          </ac:picMkLst>
        </pc:picChg>
        <pc:picChg chg="add mod">
          <ac:chgData name="maulanahirzan" userId="" providerId="" clId="Web-{A1D42878-C65F-490E-8C2A-6BCE76029300}" dt="2021-08-19T10:22:13.527" v="798"/>
          <ac:picMkLst>
            <pc:docMk/>
            <pc:sldMk cId="2458015947" sldId="261"/>
            <ac:picMk id="6" creationId="{26C01AF7-A815-4D56-A0B3-B8A8E8F88481}"/>
          </ac:picMkLst>
        </pc:picChg>
        <pc:picChg chg="add mod">
          <ac:chgData name="maulanahirzan" userId="" providerId="" clId="Web-{A1D42878-C65F-490E-8C2A-6BCE76029300}" dt="2021-08-19T10:33:24.622" v="803" actId="1076"/>
          <ac:picMkLst>
            <pc:docMk/>
            <pc:sldMk cId="2458015947" sldId="261"/>
            <ac:picMk id="9" creationId="{497B361A-EDDB-41CB-AAB2-AA5B8C122BCB}"/>
          </ac:picMkLst>
        </pc:picChg>
        <pc:picChg chg="add mod">
          <ac:chgData name="maulanahirzan" userId="" providerId="" clId="Web-{A1D42878-C65F-490E-8C2A-6BCE76029300}" dt="2021-08-19T10:36:34.798" v="813" actId="14100"/>
          <ac:picMkLst>
            <pc:docMk/>
            <pc:sldMk cId="2458015947" sldId="261"/>
            <ac:picMk id="12" creationId="{DC9F41CC-1EA6-4CB5-B382-7D0C6355E026}"/>
          </ac:picMkLst>
        </pc:picChg>
        <pc:picChg chg="add mod">
          <ac:chgData name="maulanahirzan" userId="" providerId="" clId="Web-{A1D42878-C65F-490E-8C2A-6BCE76029300}" dt="2021-08-19T10:37:06.064" v="819" actId="1076"/>
          <ac:picMkLst>
            <pc:docMk/>
            <pc:sldMk cId="2458015947" sldId="261"/>
            <ac:picMk id="15" creationId="{85ECF6AA-DF09-4FF2-8C28-BE77227D1B39}"/>
          </ac:picMkLst>
        </pc:picChg>
      </pc:sldChg>
      <pc:sldChg chg="modSp new">
        <pc:chgData name="maulanahirzan" userId="" providerId="" clId="Web-{A1D42878-C65F-490E-8C2A-6BCE76029300}" dt="2021-08-19T11:21:47.722" v="936" actId="20577"/>
        <pc:sldMkLst>
          <pc:docMk/>
          <pc:sldMk cId="841068417" sldId="262"/>
        </pc:sldMkLst>
        <pc:spChg chg="mod">
          <ac:chgData name="maulanahirzan" userId="" providerId="" clId="Web-{A1D42878-C65F-490E-8C2A-6BCE76029300}" dt="2021-08-19T11:21:47.722" v="936" actId="20577"/>
          <ac:spMkLst>
            <pc:docMk/>
            <pc:sldMk cId="841068417" sldId="262"/>
            <ac:spMk id="2" creationId="{25C180A8-B246-43DA-9E85-D438BC8E508A}"/>
          </ac:spMkLst>
        </pc:spChg>
      </pc:sldChg>
      <pc:sldChg chg="addSp modSp new">
        <pc:chgData name="maulanahirzan" userId="" providerId="" clId="Web-{A1D42878-C65F-490E-8C2A-6BCE76029300}" dt="2021-08-19T11:05:50.278" v="885" actId="1076"/>
        <pc:sldMkLst>
          <pc:docMk/>
          <pc:sldMk cId="3094392261" sldId="263"/>
        </pc:sldMkLst>
        <pc:spChg chg="mod">
          <ac:chgData name="maulanahirzan" userId="" providerId="" clId="Web-{A1D42878-C65F-490E-8C2A-6BCE76029300}" dt="2021-08-19T10:58:38.549" v="834" actId="20577"/>
          <ac:spMkLst>
            <pc:docMk/>
            <pc:sldMk cId="3094392261" sldId="263"/>
            <ac:spMk id="2" creationId="{1782DEB2-F955-447E-A534-7846D0C3DA62}"/>
          </ac:spMkLst>
        </pc:spChg>
        <pc:spChg chg="mod">
          <ac:chgData name="maulanahirzan" userId="" providerId="" clId="Web-{A1D42878-C65F-490E-8C2A-6BCE76029300}" dt="2021-08-19T10:59:22.753" v="877" actId="14100"/>
          <ac:spMkLst>
            <pc:docMk/>
            <pc:sldMk cId="3094392261" sldId="263"/>
            <ac:spMk id="3" creationId="{42A34865-7C7D-4560-A5B0-63F7E0A6CC86}"/>
          </ac:spMkLst>
        </pc:spChg>
        <pc:picChg chg="add mod">
          <ac:chgData name="maulanahirzan" userId="" providerId="" clId="Web-{A1D42878-C65F-490E-8C2A-6BCE76029300}" dt="2021-08-19T11:05:50.278" v="885" actId="1076"/>
          <ac:picMkLst>
            <pc:docMk/>
            <pc:sldMk cId="3094392261" sldId="263"/>
            <ac:picMk id="4" creationId="{5FC2E3AC-1D9A-4459-B4BF-7719B15D9BC8}"/>
          </ac:picMkLst>
        </pc:picChg>
        <pc:picChg chg="add mod">
          <ac:chgData name="maulanahirzan" userId="" providerId="" clId="Web-{A1D42878-C65F-490E-8C2A-6BCE76029300}" dt="2021-08-19T11:05:44.465" v="884" actId="1076"/>
          <ac:picMkLst>
            <pc:docMk/>
            <pc:sldMk cId="3094392261" sldId="263"/>
            <ac:picMk id="5" creationId="{3EBA0648-B824-4A95-9C34-7D5875BE922C}"/>
          </ac:picMkLst>
        </pc:picChg>
      </pc:sldChg>
      <pc:sldChg chg="addSp delSp modSp new">
        <pc:chgData name="maulanahirzan" userId="" providerId="" clId="Web-{A1D42878-C65F-490E-8C2A-6BCE76029300}" dt="2021-08-19T11:10:31.738" v="894" actId="14100"/>
        <pc:sldMkLst>
          <pc:docMk/>
          <pc:sldMk cId="1115827748" sldId="264"/>
        </pc:sldMkLst>
        <pc:spChg chg="del">
          <ac:chgData name="maulanahirzan" userId="" providerId="" clId="Web-{A1D42878-C65F-490E-8C2A-6BCE76029300}" dt="2021-08-19T11:10:18.800" v="892"/>
          <ac:spMkLst>
            <pc:docMk/>
            <pc:sldMk cId="1115827748" sldId="264"/>
            <ac:spMk id="2" creationId="{E331D0C5-0F1A-4B0F-859C-C4B55EAA3070}"/>
          </ac:spMkLst>
        </pc:spChg>
        <pc:spChg chg="del">
          <ac:chgData name="maulanahirzan" userId="" providerId="" clId="Web-{A1D42878-C65F-490E-8C2A-6BCE76029300}" dt="2021-08-19T11:10:09.846" v="887"/>
          <ac:spMkLst>
            <pc:docMk/>
            <pc:sldMk cId="1115827748" sldId="264"/>
            <ac:spMk id="3" creationId="{91B3339A-A3F5-4B69-A9BF-6B1F560A9C2C}"/>
          </ac:spMkLst>
        </pc:spChg>
        <pc:spChg chg="add mod">
          <ac:chgData name="maulanahirzan" userId="" providerId="" clId="Web-{A1D42878-C65F-490E-8C2A-6BCE76029300}" dt="2021-08-19T11:10:16.643" v="891" actId="1076"/>
          <ac:spMkLst>
            <pc:docMk/>
            <pc:sldMk cId="1115827748" sldId="264"/>
            <ac:spMk id="5" creationId="{D2BBF57E-FFB7-4249-9081-A2BAB8C2F1E0}"/>
          </ac:spMkLst>
        </pc:spChg>
        <pc:picChg chg="add mod ord">
          <ac:chgData name="maulanahirzan" userId="" providerId="" clId="Web-{A1D42878-C65F-490E-8C2A-6BCE76029300}" dt="2021-08-19T11:10:31.738" v="894" actId="14100"/>
          <ac:picMkLst>
            <pc:docMk/>
            <pc:sldMk cId="1115827748" sldId="264"/>
            <ac:picMk id="4" creationId="{BEBE8BEB-8C27-4A8E-8527-FCC8808E9199}"/>
          </ac:picMkLst>
        </pc:picChg>
      </pc:sldChg>
      <pc:sldChg chg="addSp delSp modSp new">
        <pc:chgData name="maulanahirzan" userId="" providerId="" clId="Web-{A1D42878-C65F-490E-8C2A-6BCE76029300}" dt="2021-08-19T11:20:40.658" v="920" actId="14100"/>
        <pc:sldMkLst>
          <pc:docMk/>
          <pc:sldMk cId="651365502" sldId="265"/>
        </pc:sldMkLst>
        <pc:spChg chg="del">
          <ac:chgData name="maulanahirzan" userId="" providerId="" clId="Web-{A1D42878-C65F-490E-8C2A-6BCE76029300}" dt="2021-08-19T11:11:14.535" v="901"/>
          <ac:spMkLst>
            <pc:docMk/>
            <pc:sldMk cId="651365502" sldId="265"/>
            <ac:spMk id="2" creationId="{C43F89D3-D089-47A2-87E0-A6B99588B123}"/>
          </ac:spMkLst>
        </pc:spChg>
        <pc:spChg chg="del">
          <ac:chgData name="maulanahirzan" userId="" providerId="" clId="Web-{A1D42878-C65F-490E-8C2A-6BCE76029300}" dt="2021-08-19T11:11:03.926" v="896"/>
          <ac:spMkLst>
            <pc:docMk/>
            <pc:sldMk cId="651365502" sldId="265"/>
            <ac:spMk id="3" creationId="{89C22A9B-C5CF-4074-BA93-358BDAE635A3}"/>
          </ac:spMkLst>
        </pc:spChg>
        <pc:spChg chg="add del mod">
          <ac:chgData name="maulanahirzan" userId="" providerId="" clId="Web-{A1D42878-C65F-490E-8C2A-6BCE76029300}" dt="2021-08-19T11:19:25.641" v="913"/>
          <ac:spMkLst>
            <pc:docMk/>
            <pc:sldMk cId="651365502" sldId="265"/>
            <ac:spMk id="5" creationId="{A4155BCB-E7E1-42AC-8DFA-4BF9CB85EEAA}"/>
          </ac:spMkLst>
        </pc:spChg>
        <pc:spChg chg="add del mod">
          <ac:chgData name="maulanahirzan" userId="" providerId="" clId="Web-{A1D42878-C65F-490E-8C2A-6BCE76029300}" dt="2021-08-19T11:20:34.252" v="918"/>
          <ac:spMkLst>
            <pc:docMk/>
            <pc:sldMk cId="651365502" sldId="265"/>
            <ac:spMk id="8" creationId="{17680847-7D8A-4401-9A18-0A171FB21576}"/>
          </ac:spMkLst>
        </pc:spChg>
        <pc:spChg chg="add del mod">
          <ac:chgData name="maulanahirzan" userId="" providerId="" clId="Web-{A1D42878-C65F-490E-8C2A-6BCE76029300}" dt="2021-08-19T11:20:29.783" v="917"/>
          <ac:spMkLst>
            <pc:docMk/>
            <pc:sldMk cId="651365502" sldId="265"/>
            <ac:spMk id="9" creationId="{A67E3C45-EC76-4EE4-AC6C-83C0888CD538}"/>
          </ac:spMkLst>
        </pc:spChg>
        <pc:picChg chg="add del mod ord">
          <ac:chgData name="maulanahirzan" userId="" providerId="" clId="Web-{A1D42878-C65F-490E-8C2A-6BCE76029300}" dt="2021-08-19T11:19:25.641" v="913"/>
          <ac:picMkLst>
            <pc:docMk/>
            <pc:sldMk cId="651365502" sldId="265"/>
            <ac:picMk id="4" creationId="{D84FE324-81C0-41FB-A4D6-B02D6A38E768}"/>
          </ac:picMkLst>
        </pc:picChg>
        <pc:picChg chg="add mod ord">
          <ac:chgData name="maulanahirzan" userId="" providerId="" clId="Web-{A1D42878-C65F-490E-8C2A-6BCE76029300}" dt="2021-08-19T11:20:40.658" v="920" actId="14100"/>
          <ac:picMkLst>
            <pc:docMk/>
            <pc:sldMk cId="651365502" sldId="265"/>
            <ac:picMk id="10" creationId="{7D5D42BA-D3AD-48C7-A0F7-64A683456112}"/>
          </ac:picMkLst>
        </pc:picChg>
      </pc:sldChg>
      <pc:sldChg chg="addSp delSp modSp new">
        <pc:chgData name="maulanahirzan" userId="" providerId="" clId="Web-{A1D42878-C65F-490E-8C2A-6BCE76029300}" dt="2021-08-19T11:19:04.422" v="912" actId="14100"/>
        <pc:sldMkLst>
          <pc:docMk/>
          <pc:sldMk cId="1446581658" sldId="266"/>
        </pc:sldMkLst>
        <pc:spChg chg="del">
          <ac:chgData name="maulanahirzan" userId="" providerId="" clId="Web-{A1D42878-C65F-490E-8C2A-6BCE76029300}" dt="2021-08-19T11:18:27.405" v="906"/>
          <ac:spMkLst>
            <pc:docMk/>
            <pc:sldMk cId="1446581658" sldId="266"/>
            <ac:spMk id="2" creationId="{ADFBF43F-CC06-4075-ABA6-9CF9F9DA502A}"/>
          </ac:spMkLst>
        </pc:spChg>
        <pc:spChg chg="del">
          <ac:chgData name="maulanahirzan" userId="" providerId="" clId="Web-{A1D42878-C65F-490E-8C2A-6BCE76029300}" dt="2021-08-19T11:18:21.655" v="905"/>
          <ac:spMkLst>
            <pc:docMk/>
            <pc:sldMk cId="1446581658" sldId="266"/>
            <ac:spMk id="3" creationId="{FA1AFA4C-BE6F-4F2C-B849-B7938CD9A14B}"/>
          </ac:spMkLst>
        </pc:spChg>
        <pc:spChg chg="add del mod">
          <ac:chgData name="maulanahirzan" userId="" providerId="" clId="Web-{A1D42878-C65F-490E-8C2A-6BCE76029300}" dt="2021-08-19T11:18:57.922" v="910"/>
          <ac:spMkLst>
            <pc:docMk/>
            <pc:sldMk cId="1446581658" sldId="266"/>
            <ac:spMk id="6" creationId="{970068B7-2680-4C08-8505-0F671D5AECF9}"/>
          </ac:spMkLst>
        </pc:spChg>
        <pc:picChg chg="add del mod ord">
          <ac:chgData name="maulanahirzan" userId="" providerId="" clId="Web-{A1D42878-C65F-490E-8C2A-6BCE76029300}" dt="2021-08-19T11:18:35.890" v="909"/>
          <ac:picMkLst>
            <pc:docMk/>
            <pc:sldMk cId="1446581658" sldId="266"/>
            <ac:picMk id="4" creationId="{DB1D5618-936D-4BF4-A13A-2298B7195D23}"/>
          </ac:picMkLst>
        </pc:picChg>
        <pc:picChg chg="add mod ord">
          <ac:chgData name="maulanahirzan" userId="" providerId="" clId="Web-{A1D42878-C65F-490E-8C2A-6BCE76029300}" dt="2021-08-19T11:19:04.422" v="912" actId="14100"/>
          <ac:picMkLst>
            <pc:docMk/>
            <pc:sldMk cId="1446581658" sldId="266"/>
            <ac:picMk id="7" creationId="{813E5114-0249-4FFF-BF02-7649943F190A}"/>
          </ac:picMkLst>
        </pc:picChg>
      </pc:sldChg>
      <pc:sldMasterChg chg="del delSldLayout">
        <pc:chgData name="maulanahirzan" userId="" providerId="" clId="Web-{A1D42878-C65F-490E-8C2A-6BCE76029300}" dt="2021-08-19T08:56:15.076" v="0"/>
        <pc:sldMasterMkLst>
          <pc:docMk/>
          <pc:sldMasterMk cId="4124136512" sldId="2147483672"/>
        </pc:sldMasterMkLst>
        <pc:sldLayoutChg chg="del">
          <pc:chgData name="maulanahirzan" userId="" providerId="" clId="Web-{A1D42878-C65F-490E-8C2A-6BCE76029300}" dt="2021-08-19T08:56:15.076" v="0"/>
          <pc:sldLayoutMkLst>
            <pc:docMk/>
            <pc:sldMasterMk cId="4124136512" sldId="2147483672"/>
            <pc:sldLayoutMk cId="2520518546" sldId="2147483673"/>
          </pc:sldLayoutMkLst>
        </pc:sldLayoutChg>
        <pc:sldLayoutChg chg="del">
          <pc:chgData name="maulanahirzan" userId="" providerId="" clId="Web-{A1D42878-C65F-490E-8C2A-6BCE76029300}" dt="2021-08-19T08:56:15.076" v="0"/>
          <pc:sldLayoutMkLst>
            <pc:docMk/>
            <pc:sldMasterMk cId="4124136512" sldId="2147483672"/>
            <pc:sldLayoutMk cId="2960619921" sldId="2147483674"/>
          </pc:sldLayoutMkLst>
        </pc:sldLayoutChg>
        <pc:sldLayoutChg chg="del">
          <pc:chgData name="maulanahirzan" userId="" providerId="" clId="Web-{A1D42878-C65F-490E-8C2A-6BCE76029300}" dt="2021-08-19T08:56:15.076" v="0"/>
          <pc:sldLayoutMkLst>
            <pc:docMk/>
            <pc:sldMasterMk cId="4124136512" sldId="2147483672"/>
            <pc:sldLayoutMk cId="2072125890" sldId="2147483675"/>
          </pc:sldLayoutMkLst>
        </pc:sldLayoutChg>
        <pc:sldLayoutChg chg="del">
          <pc:chgData name="maulanahirzan" userId="" providerId="" clId="Web-{A1D42878-C65F-490E-8C2A-6BCE76029300}" dt="2021-08-19T08:56:15.076" v="0"/>
          <pc:sldLayoutMkLst>
            <pc:docMk/>
            <pc:sldMasterMk cId="4124136512" sldId="2147483672"/>
            <pc:sldLayoutMk cId="4243403397" sldId="2147483676"/>
          </pc:sldLayoutMkLst>
        </pc:sldLayoutChg>
        <pc:sldLayoutChg chg="del">
          <pc:chgData name="maulanahirzan" userId="" providerId="" clId="Web-{A1D42878-C65F-490E-8C2A-6BCE76029300}" dt="2021-08-19T08:56:15.076" v="0"/>
          <pc:sldLayoutMkLst>
            <pc:docMk/>
            <pc:sldMasterMk cId="4124136512" sldId="2147483672"/>
            <pc:sldLayoutMk cId="3953759558" sldId="2147483677"/>
          </pc:sldLayoutMkLst>
        </pc:sldLayoutChg>
        <pc:sldLayoutChg chg="del">
          <pc:chgData name="maulanahirzan" userId="" providerId="" clId="Web-{A1D42878-C65F-490E-8C2A-6BCE76029300}" dt="2021-08-19T08:56:15.076" v="0"/>
          <pc:sldLayoutMkLst>
            <pc:docMk/>
            <pc:sldMasterMk cId="4124136512" sldId="2147483672"/>
            <pc:sldLayoutMk cId="3815284972" sldId="2147483678"/>
          </pc:sldLayoutMkLst>
        </pc:sldLayoutChg>
        <pc:sldLayoutChg chg="del">
          <pc:chgData name="maulanahirzan" userId="" providerId="" clId="Web-{A1D42878-C65F-490E-8C2A-6BCE76029300}" dt="2021-08-19T08:56:15.076" v="0"/>
          <pc:sldLayoutMkLst>
            <pc:docMk/>
            <pc:sldMasterMk cId="4124136512" sldId="2147483672"/>
            <pc:sldLayoutMk cId="3035599116" sldId="2147483679"/>
          </pc:sldLayoutMkLst>
        </pc:sldLayoutChg>
        <pc:sldLayoutChg chg="del">
          <pc:chgData name="maulanahirzan" userId="" providerId="" clId="Web-{A1D42878-C65F-490E-8C2A-6BCE76029300}" dt="2021-08-19T08:56:15.076" v="0"/>
          <pc:sldLayoutMkLst>
            <pc:docMk/>
            <pc:sldMasterMk cId="4124136512" sldId="2147483672"/>
            <pc:sldLayoutMk cId="1714960738" sldId="2147483680"/>
          </pc:sldLayoutMkLst>
        </pc:sldLayoutChg>
        <pc:sldLayoutChg chg="del">
          <pc:chgData name="maulanahirzan" userId="" providerId="" clId="Web-{A1D42878-C65F-490E-8C2A-6BCE76029300}" dt="2021-08-19T08:56:15.076" v="0"/>
          <pc:sldLayoutMkLst>
            <pc:docMk/>
            <pc:sldMasterMk cId="4124136512" sldId="2147483672"/>
            <pc:sldLayoutMk cId="3255540774" sldId="2147483681"/>
          </pc:sldLayoutMkLst>
        </pc:sldLayoutChg>
        <pc:sldLayoutChg chg="del">
          <pc:chgData name="maulanahirzan" userId="" providerId="" clId="Web-{A1D42878-C65F-490E-8C2A-6BCE76029300}" dt="2021-08-19T08:56:15.076" v="0"/>
          <pc:sldLayoutMkLst>
            <pc:docMk/>
            <pc:sldMasterMk cId="4124136512" sldId="2147483672"/>
            <pc:sldLayoutMk cId="2377304659" sldId="2147483682"/>
          </pc:sldLayoutMkLst>
        </pc:sldLayoutChg>
        <pc:sldLayoutChg chg="del">
          <pc:chgData name="maulanahirzan" userId="" providerId="" clId="Web-{A1D42878-C65F-490E-8C2A-6BCE76029300}" dt="2021-08-19T08:56:15.076" v="0"/>
          <pc:sldLayoutMkLst>
            <pc:docMk/>
            <pc:sldMasterMk cId="4124136512" sldId="2147483672"/>
            <pc:sldLayoutMk cId="4161801277" sldId="2147483683"/>
          </pc:sldLayoutMkLst>
        </pc:sldLayoutChg>
      </pc:sldMasterChg>
      <pc:sldMasterChg chg="add del addSldLayout delSldLayout modSldLayout">
        <pc:chgData name="maulanahirzan" userId="" providerId="" clId="Web-{A1D42878-C65F-490E-8C2A-6BCE76029300}" dt="2021-08-19T08:56:19.966" v="1"/>
        <pc:sldMasterMkLst>
          <pc:docMk/>
          <pc:sldMasterMk cId="1188114944" sldId="2147483684"/>
        </pc:sldMasterMkLst>
        <pc:sldLayoutChg chg="add del mod replId">
          <pc:chgData name="maulanahirzan" userId="" providerId="" clId="Web-{A1D42878-C65F-490E-8C2A-6BCE76029300}" dt="2021-08-19T08:56:19.966" v="1"/>
          <pc:sldLayoutMkLst>
            <pc:docMk/>
            <pc:sldMasterMk cId="1188114944" sldId="2147483684"/>
            <pc:sldLayoutMk cId="357432825" sldId="2147483685"/>
          </pc:sldLayoutMkLst>
        </pc:sldLayoutChg>
        <pc:sldLayoutChg chg="add del mod replId">
          <pc:chgData name="maulanahirzan" userId="" providerId="" clId="Web-{A1D42878-C65F-490E-8C2A-6BCE76029300}" dt="2021-08-19T08:56:19.966" v="1"/>
          <pc:sldLayoutMkLst>
            <pc:docMk/>
            <pc:sldMasterMk cId="1188114944" sldId="2147483684"/>
            <pc:sldLayoutMk cId="3973632642" sldId="2147483686"/>
          </pc:sldLayoutMkLst>
        </pc:sldLayoutChg>
        <pc:sldLayoutChg chg="add del mod replId">
          <pc:chgData name="maulanahirzan" userId="" providerId="" clId="Web-{A1D42878-C65F-490E-8C2A-6BCE76029300}" dt="2021-08-19T08:56:19.966" v="1"/>
          <pc:sldLayoutMkLst>
            <pc:docMk/>
            <pc:sldMasterMk cId="1188114944" sldId="2147483684"/>
            <pc:sldLayoutMk cId="2568716625" sldId="2147483687"/>
          </pc:sldLayoutMkLst>
        </pc:sldLayoutChg>
        <pc:sldLayoutChg chg="add del mod replId">
          <pc:chgData name="maulanahirzan" userId="" providerId="" clId="Web-{A1D42878-C65F-490E-8C2A-6BCE76029300}" dt="2021-08-19T08:56:19.966" v="1"/>
          <pc:sldLayoutMkLst>
            <pc:docMk/>
            <pc:sldMasterMk cId="1188114944" sldId="2147483684"/>
            <pc:sldLayoutMk cId="3400329785" sldId="2147483688"/>
          </pc:sldLayoutMkLst>
        </pc:sldLayoutChg>
        <pc:sldLayoutChg chg="add del mod replId">
          <pc:chgData name="maulanahirzan" userId="" providerId="" clId="Web-{A1D42878-C65F-490E-8C2A-6BCE76029300}" dt="2021-08-19T08:56:19.966" v="1"/>
          <pc:sldLayoutMkLst>
            <pc:docMk/>
            <pc:sldMasterMk cId="1188114944" sldId="2147483684"/>
            <pc:sldLayoutMk cId="130509779" sldId="2147483689"/>
          </pc:sldLayoutMkLst>
        </pc:sldLayoutChg>
        <pc:sldLayoutChg chg="add del mod replId">
          <pc:chgData name="maulanahirzan" userId="" providerId="" clId="Web-{A1D42878-C65F-490E-8C2A-6BCE76029300}" dt="2021-08-19T08:56:19.966" v="1"/>
          <pc:sldLayoutMkLst>
            <pc:docMk/>
            <pc:sldMasterMk cId="1188114944" sldId="2147483684"/>
            <pc:sldLayoutMk cId="3750348081" sldId="2147483690"/>
          </pc:sldLayoutMkLst>
        </pc:sldLayoutChg>
        <pc:sldLayoutChg chg="add del mod replId">
          <pc:chgData name="maulanahirzan" userId="" providerId="" clId="Web-{A1D42878-C65F-490E-8C2A-6BCE76029300}" dt="2021-08-19T08:56:19.966" v="1"/>
          <pc:sldLayoutMkLst>
            <pc:docMk/>
            <pc:sldMasterMk cId="1188114944" sldId="2147483684"/>
            <pc:sldLayoutMk cId="1607510830" sldId="2147483691"/>
          </pc:sldLayoutMkLst>
        </pc:sldLayoutChg>
        <pc:sldLayoutChg chg="add del mod replId">
          <pc:chgData name="maulanahirzan" userId="" providerId="" clId="Web-{A1D42878-C65F-490E-8C2A-6BCE76029300}" dt="2021-08-19T08:56:19.966" v="1"/>
          <pc:sldLayoutMkLst>
            <pc:docMk/>
            <pc:sldMasterMk cId="1188114944" sldId="2147483684"/>
            <pc:sldLayoutMk cId="1363981115" sldId="2147483692"/>
          </pc:sldLayoutMkLst>
        </pc:sldLayoutChg>
        <pc:sldLayoutChg chg="add del mod replId">
          <pc:chgData name="maulanahirzan" userId="" providerId="" clId="Web-{A1D42878-C65F-490E-8C2A-6BCE76029300}" dt="2021-08-19T08:56:19.966" v="1"/>
          <pc:sldLayoutMkLst>
            <pc:docMk/>
            <pc:sldMasterMk cId="1188114944" sldId="2147483684"/>
            <pc:sldLayoutMk cId="637719029" sldId="2147483693"/>
          </pc:sldLayoutMkLst>
        </pc:sldLayoutChg>
        <pc:sldLayoutChg chg="add del mod replId">
          <pc:chgData name="maulanahirzan" userId="" providerId="" clId="Web-{A1D42878-C65F-490E-8C2A-6BCE76029300}" dt="2021-08-19T08:56:19.966" v="1"/>
          <pc:sldLayoutMkLst>
            <pc:docMk/>
            <pc:sldMasterMk cId="1188114944" sldId="2147483684"/>
            <pc:sldLayoutMk cId="3212234795" sldId="2147483694"/>
          </pc:sldLayoutMkLst>
        </pc:sldLayoutChg>
        <pc:sldLayoutChg chg="add del mod replId">
          <pc:chgData name="maulanahirzan" userId="" providerId="" clId="Web-{A1D42878-C65F-490E-8C2A-6BCE76029300}" dt="2021-08-19T08:56:19.966" v="1"/>
          <pc:sldLayoutMkLst>
            <pc:docMk/>
            <pc:sldMasterMk cId="1188114944" sldId="2147483684"/>
            <pc:sldLayoutMk cId="1549182077" sldId="2147483695"/>
          </pc:sldLayoutMkLst>
        </pc:sldLayoutChg>
      </pc:sldMasterChg>
      <pc:sldMasterChg chg="add del addSldLayout delSldLayout modSldLayout">
        <pc:chgData name="maulanahirzan" userId="" providerId="" clId="Web-{A1D42878-C65F-490E-8C2A-6BCE76029300}" dt="2021-08-19T08:56:25.170" v="2"/>
        <pc:sldMasterMkLst>
          <pc:docMk/>
          <pc:sldMasterMk cId="902820731" sldId="2147483696"/>
        </pc:sldMasterMkLst>
        <pc:sldLayoutChg chg="add del mod replId">
          <pc:chgData name="maulanahirzan" userId="" providerId="" clId="Web-{A1D42878-C65F-490E-8C2A-6BCE76029300}" dt="2021-08-19T08:56:25.170" v="2"/>
          <pc:sldLayoutMkLst>
            <pc:docMk/>
            <pc:sldMasterMk cId="902820731" sldId="2147483696"/>
            <pc:sldLayoutMk cId="3755961372" sldId="2147483697"/>
          </pc:sldLayoutMkLst>
        </pc:sldLayoutChg>
        <pc:sldLayoutChg chg="add del mod replId">
          <pc:chgData name="maulanahirzan" userId="" providerId="" clId="Web-{A1D42878-C65F-490E-8C2A-6BCE76029300}" dt="2021-08-19T08:56:25.170" v="2"/>
          <pc:sldLayoutMkLst>
            <pc:docMk/>
            <pc:sldMasterMk cId="902820731" sldId="2147483696"/>
            <pc:sldLayoutMk cId="4008980089" sldId="2147483698"/>
          </pc:sldLayoutMkLst>
        </pc:sldLayoutChg>
        <pc:sldLayoutChg chg="add del mod replId">
          <pc:chgData name="maulanahirzan" userId="" providerId="" clId="Web-{A1D42878-C65F-490E-8C2A-6BCE76029300}" dt="2021-08-19T08:56:25.170" v="2"/>
          <pc:sldLayoutMkLst>
            <pc:docMk/>
            <pc:sldMasterMk cId="902820731" sldId="2147483696"/>
            <pc:sldLayoutMk cId="1344042970" sldId="2147483699"/>
          </pc:sldLayoutMkLst>
        </pc:sldLayoutChg>
        <pc:sldLayoutChg chg="add del mod replId">
          <pc:chgData name="maulanahirzan" userId="" providerId="" clId="Web-{A1D42878-C65F-490E-8C2A-6BCE76029300}" dt="2021-08-19T08:56:25.170" v="2"/>
          <pc:sldLayoutMkLst>
            <pc:docMk/>
            <pc:sldMasterMk cId="902820731" sldId="2147483696"/>
            <pc:sldLayoutMk cId="4029118796" sldId="2147483700"/>
          </pc:sldLayoutMkLst>
        </pc:sldLayoutChg>
        <pc:sldLayoutChg chg="add del mod replId">
          <pc:chgData name="maulanahirzan" userId="" providerId="" clId="Web-{A1D42878-C65F-490E-8C2A-6BCE76029300}" dt="2021-08-19T08:56:25.170" v="2"/>
          <pc:sldLayoutMkLst>
            <pc:docMk/>
            <pc:sldMasterMk cId="902820731" sldId="2147483696"/>
            <pc:sldLayoutMk cId="2030876815" sldId="2147483701"/>
          </pc:sldLayoutMkLst>
        </pc:sldLayoutChg>
        <pc:sldLayoutChg chg="add del mod replId">
          <pc:chgData name="maulanahirzan" userId="" providerId="" clId="Web-{A1D42878-C65F-490E-8C2A-6BCE76029300}" dt="2021-08-19T08:56:25.170" v="2"/>
          <pc:sldLayoutMkLst>
            <pc:docMk/>
            <pc:sldMasterMk cId="902820731" sldId="2147483696"/>
            <pc:sldLayoutMk cId="1893465581" sldId="2147483702"/>
          </pc:sldLayoutMkLst>
        </pc:sldLayoutChg>
        <pc:sldLayoutChg chg="add del mod replId">
          <pc:chgData name="maulanahirzan" userId="" providerId="" clId="Web-{A1D42878-C65F-490E-8C2A-6BCE76029300}" dt="2021-08-19T08:56:25.170" v="2"/>
          <pc:sldLayoutMkLst>
            <pc:docMk/>
            <pc:sldMasterMk cId="902820731" sldId="2147483696"/>
            <pc:sldLayoutMk cId="2596623276" sldId="2147483703"/>
          </pc:sldLayoutMkLst>
        </pc:sldLayoutChg>
        <pc:sldLayoutChg chg="add del mod replId">
          <pc:chgData name="maulanahirzan" userId="" providerId="" clId="Web-{A1D42878-C65F-490E-8C2A-6BCE76029300}" dt="2021-08-19T08:56:25.170" v="2"/>
          <pc:sldLayoutMkLst>
            <pc:docMk/>
            <pc:sldMasterMk cId="902820731" sldId="2147483696"/>
            <pc:sldLayoutMk cId="2232492583" sldId="2147483704"/>
          </pc:sldLayoutMkLst>
        </pc:sldLayoutChg>
        <pc:sldLayoutChg chg="add del mod replId">
          <pc:chgData name="maulanahirzan" userId="" providerId="" clId="Web-{A1D42878-C65F-490E-8C2A-6BCE76029300}" dt="2021-08-19T08:56:25.170" v="2"/>
          <pc:sldLayoutMkLst>
            <pc:docMk/>
            <pc:sldMasterMk cId="902820731" sldId="2147483696"/>
            <pc:sldLayoutMk cId="2242816054" sldId="2147483705"/>
          </pc:sldLayoutMkLst>
        </pc:sldLayoutChg>
        <pc:sldLayoutChg chg="add del mod replId">
          <pc:chgData name="maulanahirzan" userId="" providerId="" clId="Web-{A1D42878-C65F-490E-8C2A-6BCE76029300}" dt="2021-08-19T08:56:25.170" v="2"/>
          <pc:sldLayoutMkLst>
            <pc:docMk/>
            <pc:sldMasterMk cId="902820731" sldId="2147483696"/>
            <pc:sldLayoutMk cId="3121604836" sldId="2147483706"/>
          </pc:sldLayoutMkLst>
        </pc:sldLayoutChg>
        <pc:sldLayoutChg chg="add del mod replId">
          <pc:chgData name="maulanahirzan" userId="" providerId="" clId="Web-{A1D42878-C65F-490E-8C2A-6BCE76029300}" dt="2021-08-19T08:56:25.170" v="2"/>
          <pc:sldLayoutMkLst>
            <pc:docMk/>
            <pc:sldMasterMk cId="902820731" sldId="2147483696"/>
            <pc:sldLayoutMk cId="980693444" sldId="2147483707"/>
          </pc:sldLayoutMkLst>
        </pc:sldLayoutChg>
      </pc:sldMasterChg>
      <pc:sldMasterChg chg="add del addSldLayout delSldLayout modSldLayout">
        <pc:chgData name="maulanahirzan" userId="" providerId="" clId="Web-{A1D42878-C65F-490E-8C2A-6BCE76029300}" dt="2021-08-19T08:56:52.577" v="16"/>
        <pc:sldMasterMkLst>
          <pc:docMk/>
          <pc:sldMasterMk cId="2392119404" sldId="2147483708"/>
        </pc:sldMasterMkLst>
        <pc:sldLayoutChg chg="add del mod replId">
          <pc:chgData name="maulanahirzan" userId="" providerId="" clId="Web-{A1D42878-C65F-490E-8C2A-6BCE76029300}" dt="2021-08-19T08:56:52.577" v="16"/>
          <pc:sldLayoutMkLst>
            <pc:docMk/>
            <pc:sldMasterMk cId="2392119404" sldId="2147483708"/>
            <pc:sldLayoutMk cId="2420653470" sldId="2147483709"/>
          </pc:sldLayoutMkLst>
        </pc:sldLayoutChg>
        <pc:sldLayoutChg chg="add del mod replId">
          <pc:chgData name="maulanahirzan" userId="" providerId="" clId="Web-{A1D42878-C65F-490E-8C2A-6BCE76029300}" dt="2021-08-19T08:56:52.577" v="16"/>
          <pc:sldLayoutMkLst>
            <pc:docMk/>
            <pc:sldMasterMk cId="2392119404" sldId="2147483708"/>
            <pc:sldLayoutMk cId="1203803521" sldId="2147483710"/>
          </pc:sldLayoutMkLst>
        </pc:sldLayoutChg>
        <pc:sldLayoutChg chg="add del mod replId">
          <pc:chgData name="maulanahirzan" userId="" providerId="" clId="Web-{A1D42878-C65F-490E-8C2A-6BCE76029300}" dt="2021-08-19T08:56:52.577" v="16"/>
          <pc:sldLayoutMkLst>
            <pc:docMk/>
            <pc:sldMasterMk cId="2392119404" sldId="2147483708"/>
            <pc:sldLayoutMk cId="1808482286" sldId="2147483711"/>
          </pc:sldLayoutMkLst>
        </pc:sldLayoutChg>
        <pc:sldLayoutChg chg="add del mod replId">
          <pc:chgData name="maulanahirzan" userId="" providerId="" clId="Web-{A1D42878-C65F-490E-8C2A-6BCE76029300}" dt="2021-08-19T08:56:52.577" v="16"/>
          <pc:sldLayoutMkLst>
            <pc:docMk/>
            <pc:sldMasterMk cId="2392119404" sldId="2147483708"/>
            <pc:sldLayoutMk cId="1812622446" sldId="2147483712"/>
          </pc:sldLayoutMkLst>
        </pc:sldLayoutChg>
        <pc:sldLayoutChg chg="add del mod replId">
          <pc:chgData name="maulanahirzan" userId="" providerId="" clId="Web-{A1D42878-C65F-490E-8C2A-6BCE76029300}" dt="2021-08-19T08:56:52.577" v="16"/>
          <pc:sldLayoutMkLst>
            <pc:docMk/>
            <pc:sldMasterMk cId="2392119404" sldId="2147483708"/>
            <pc:sldLayoutMk cId="4225839988" sldId="2147483713"/>
          </pc:sldLayoutMkLst>
        </pc:sldLayoutChg>
        <pc:sldLayoutChg chg="add del mod replId">
          <pc:chgData name="maulanahirzan" userId="" providerId="" clId="Web-{A1D42878-C65F-490E-8C2A-6BCE76029300}" dt="2021-08-19T08:56:52.577" v="16"/>
          <pc:sldLayoutMkLst>
            <pc:docMk/>
            <pc:sldMasterMk cId="2392119404" sldId="2147483708"/>
            <pc:sldLayoutMk cId="266578310" sldId="2147483714"/>
          </pc:sldLayoutMkLst>
        </pc:sldLayoutChg>
        <pc:sldLayoutChg chg="add del mod replId">
          <pc:chgData name="maulanahirzan" userId="" providerId="" clId="Web-{A1D42878-C65F-490E-8C2A-6BCE76029300}" dt="2021-08-19T08:56:52.577" v="16"/>
          <pc:sldLayoutMkLst>
            <pc:docMk/>
            <pc:sldMasterMk cId="2392119404" sldId="2147483708"/>
            <pc:sldLayoutMk cId="290344669" sldId="2147483715"/>
          </pc:sldLayoutMkLst>
        </pc:sldLayoutChg>
        <pc:sldLayoutChg chg="add del mod replId">
          <pc:chgData name="maulanahirzan" userId="" providerId="" clId="Web-{A1D42878-C65F-490E-8C2A-6BCE76029300}" dt="2021-08-19T08:56:52.577" v="16"/>
          <pc:sldLayoutMkLst>
            <pc:docMk/>
            <pc:sldMasterMk cId="2392119404" sldId="2147483708"/>
            <pc:sldLayoutMk cId="3875175177" sldId="2147483716"/>
          </pc:sldLayoutMkLst>
        </pc:sldLayoutChg>
        <pc:sldLayoutChg chg="add del mod replId">
          <pc:chgData name="maulanahirzan" userId="" providerId="" clId="Web-{A1D42878-C65F-490E-8C2A-6BCE76029300}" dt="2021-08-19T08:56:52.577" v="16"/>
          <pc:sldLayoutMkLst>
            <pc:docMk/>
            <pc:sldMasterMk cId="2392119404" sldId="2147483708"/>
            <pc:sldLayoutMk cId="1228692283" sldId="2147483717"/>
          </pc:sldLayoutMkLst>
        </pc:sldLayoutChg>
        <pc:sldLayoutChg chg="add del mod replId">
          <pc:chgData name="maulanahirzan" userId="" providerId="" clId="Web-{A1D42878-C65F-490E-8C2A-6BCE76029300}" dt="2021-08-19T08:56:52.577" v="16"/>
          <pc:sldLayoutMkLst>
            <pc:docMk/>
            <pc:sldMasterMk cId="2392119404" sldId="2147483708"/>
            <pc:sldLayoutMk cId="2683604449" sldId="2147483718"/>
          </pc:sldLayoutMkLst>
        </pc:sldLayoutChg>
        <pc:sldLayoutChg chg="add del mod replId">
          <pc:chgData name="maulanahirzan" userId="" providerId="" clId="Web-{A1D42878-C65F-490E-8C2A-6BCE76029300}" dt="2021-08-19T08:56:52.577" v="16"/>
          <pc:sldLayoutMkLst>
            <pc:docMk/>
            <pc:sldMasterMk cId="2392119404" sldId="2147483708"/>
            <pc:sldLayoutMk cId="1146106353" sldId="2147483719"/>
          </pc:sldLayoutMkLst>
        </pc:sldLayoutChg>
        <pc:sldLayoutChg chg="add del mod replId">
          <pc:chgData name="maulanahirzan" userId="" providerId="" clId="Web-{A1D42878-C65F-490E-8C2A-6BCE76029300}" dt="2021-08-19T08:56:52.577" v="16"/>
          <pc:sldLayoutMkLst>
            <pc:docMk/>
            <pc:sldMasterMk cId="2392119404" sldId="2147483708"/>
            <pc:sldLayoutMk cId="4288361624" sldId="2147483720"/>
          </pc:sldLayoutMkLst>
        </pc:sldLayoutChg>
        <pc:sldLayoutChg chg="add del mod replId">
          <pc:chgData name="maulanahirzan" userId="" providerId="" clId="Web-{A1D42878-C65F-490E-8C2A-6BCE76029300}" dt="2021-08-19T08:56:52.577" v="16"/>
          <pc:sldLayoutMkLst>
            <pc:docMk/>
            <pc:sldMasterMk cId="2392119404" sldId="2147483708"/>
            <pc:sldLayoutMk cId="3820788906" sldId="2147483721"/>
          </pc:sldLayoutMkLst>
        </pc:sldLayoutChg>
        <pc:sldLayoutChg chg="add del mod replId">
          <pc:chgData name="maulanahirzan" userId="" providerId="" clId="Web-{A1D42878-C65F-490E-8C2A-6BCE76029300}" dt="2021-08-19T08:56:52.577" v="16"/>
          <pc:sldLayoutMkLst>
            <pc:docMk/>
            <pc:sldMasterMk cId="2392119404" sldId="2147483708"/>
            <pc:sldLayoutMk cId="1534800231" sldId="2147483722"/>
          </pc:sldLayoutMkLst>
        </pc:sldLayoutChg>
        <pc:sldLayoutChg chg="add del mod replId">
          <pc:chgData name="maulanahirzan" userId="" providerId="" clId="Web-{A1D42878-C65F-490E-8C2A-6BCE76029300}" dt="2021-08-19T08:56:52.577" v="16"/>
          <pc:sldLayoutMkLst>
            <pc:docMk/>
            <pc:sldMasterMk cId="2392119404" sldId="2147483708"/>
            <pc:sldLayoutMk cId="471983434" sldId="2147483723"/>
          </pc:sldLayoutMkLst>
        </pc:sldLayoutChg>
        <pc:sldLayoutChg chg="add del mod replId">
          <pc:chgData name="maulanahirzan" userId="" providerId="" clId="Web-{A1D42878-C65F-490E-8C2A-6BCE76029300}" dt="2021-08-19T08:56:52.577" v="16"/>
          <pc:sldLayoutMkLst>
            <pc:docMk/>
            <pc:sldMasterMk cId="2392119404" sldId="2147483708"/>
            <pc:sldLayoutMk cId="2684720653" sldId="2147483724"/>
          </pc:sldLayoutMkLst>
        </pc:sldLayoutChg>
        <pc:sldLayoutChg chg="add del mod replId">
          <pc:chgData name="maulanahirzan" userId="" providerId="" clId="Web-{A1D42878-C65F-490E-8C2A-6BCE76029300}" dt="2021-08-19T08:56:52.577" v="16"/>
          <pc:sldLayoutMkLst>
            <pc:docMk/>
            <pc:sldMasterMk cId="2392119404" sldId="2147483708"/>
            <pc:sldLayoutMk cId="2959851853" sldId="2147483725"/>
          </pc:sldLayoutMkLst>
        </pc:sldLayoutChg>
      </pc:sldMasterChg>
      <pc:sldMasterChg chg="add del addSldLayout delSldLayout modSldLayout">
        <pc:chgData name="maulanahirzan" userId="" providerId="" clId="Web-{A1D42878-C65F-490E-8C2A-6BCE76029300}" dt="2021-08-19T08:56:59.811" v="17"/>
        <pc:sldMasterMkLst>
          <pc:docMk/>
          <pc:sldMasterMk cId="2352083299" sldId="2147483726"/>
        </pc:sldMasterMkLst>
        <pc:sldLayoutChg chg="add del mod replId">
          <pc:chgData name="maulanahirzan" userId="" providerId="" clId="Web-{A1D42878-C65F-490E-8C2A-6BCE76029300}" dt="2021-08-19T08:56:59.811" v="17"/>
          <pc:sldLayoutMkLst>
            <pc:docMk/>
            <pc:sldMasterMk cId="2352083299" sldId="2147483726"/>
            <pc:sldLayoutMk cId="1945018389" sldId="2147483727"/>
          </pc:sldLayoutMkLst>
        </pc:sldLayoutChg>
        <pc:sldLayoutChg chg="add del mod replId">
          <pc:chgData name="maulanahirzan" userId="" providerId="" clId="Web-{A1D42878-C65F-490E-8C2A-6BCE76029300}" dt="2021-08-19T08:56:59.811" v="17"/>
          <pc:sldLayoutMkLst>
            <pc:docMk/>
            <pc:sldMasterMk cId="2352083299" sldId="2147483726"/>
            <pc:sldLayoutMk cId="3550390231" sldId="2147483728"/>
          </pc:sldLayoutMkLst>
        </pc:sldLayoutChg>
        <pc:sldLayoutChg chg="add del mod replId">
          <pc:chgData name="maulanahirzan" userId="" providerId="" clId="Web-{A1D42878-C65F-490E-8C2A-6BCE76029300}" dt="2021-08-19T08:56:59.811" v="17"/>
          <pc:sldLayoutMkLst>
            <pc:docMk/>
            <pc:sldMasterMk cId="2352083299" sldId="2147483726"/>
            <pc:sldLayoutMk cId="3672018356" sldId="2147483729"/>
          </pc:sldLayoutMkLst>
        </pc:sldLayoutChg>
        <pc:sldLayoutChg chg="add del mod replId">
          <pc:chgData name="maulanahirzan" userId="" providerId="" clId="Web-{A1D42878-C65F-490E-8C2A-6BCE76029300}" dt="2021-08-19T08:56:59.811" v="17"/>
          <pc:sldLayoutMkLst>
            <pc:docMk/>
            <pc:sldMasterMk cId="2352083299" sldId="2147483726"/>
            <pc:sldLayoutMk cId="1910909825" sldId="2147483730"/>
          </pc:sldLayoutMkLst>
        </pc:sldLayoutChg>
        <pc:sldLayoutChg chg="add del mod replId">
          <pc:chgData name="maulanahirzan" userId="" providerId="" clId="Web-{A1D42878-C65F-490E-8C2A-6BCE76029300}" dt="2021-08-19T08:56:59.811" v="17"/>
          <pc:sldLayoutMkLst>
            <pc:docMk/>
            <pc:sldMasterMk cId="2352083299" sldId="2147483726"/>
            <pc:sldLayoutMk cId="1868533972" sldId="2147483731"/>
          </pc:sldLayoutMkLst>
        </pc:sldLayoutChg>
        <pc:sldLayoutChg chg="add del mod replId">
          <pc:chgData name="maulanahirzan" userId="" providerId="" clId="Web-{A1D42878-C65F-490E-8C2A-6BCE76029300}" dt="2021-08-19T08:56:59.811" v="17"/>
          <pc:sldLayoutMkLst>
            <pc:docMk/>
            <pc:sldMasterMk cId="2352083299" sldId="2147483726"/>
            <pc:sldLayoutMk cId="1194959177" sldId="2147483732"/>
          </pc:sldLayoutMkLst>
        </pc:sldLayoutChg>
        <pc:sldLayoutChg chg="add del mod replId">
          <pc:chgData name="maulanahirzan" userId="" providerId="" clId="Web-{A1D42878-C65F-490E-8C2A-6BCE76029300}" dt="2021-08-19T08:56:59.811" v="17"/>
          <pc:sldLayoutMkLst>
            <pc:docMk/>
            <pc:sldMasterMk cId="2352083299" sldId="2147483726"/>
            <pc:sldLayoutMk cId="2842264965" sldId="2147483733"/>
          </pc:sldLayoutMkLst>
        </pc:sldLayoutChg>
        <pc:sldLayoutChg chg="add del mod replId">
          <pc:chgData name="maulanahirzan" userId="" providerId="" clId="Web-{A1D42878-C65F-490E-8C2A-6BCE76029300}" dt="2021-08-19T08:56:59.811" v="17"/>
          <pc:sldLayoutMkLst>
            <pc:docMk/>
            <pc:sldMasterMk cId="2352083299" sldId="2147483726"/>
            <pc:sldLayoutMk cId="3218417584" sldId="2147483734"/>
          </pc:sldLayoutMkLst>
        </pc:sldLayoutChg>
        <pc:sldLayoutChg chg="add del mod replId">
          <pc:chgData name="maulanahirzan" userId="" providerId="" clId="Web-{A1D42878-C65F-490E-8C2A-6BCE76029300}" dt="2021-08-19T08:56:59.811" v="17"/>
          <pc:sldLayoutMkLst>
            <pc:docMk/>
            <pc:sldMasterMk cId="2352083299" sldId="2147483726"/>
            <pc:sldLayoutMk cId="3232285561" sldId="2147483735"/>
          </pc:sldLayoutMkLst>
        </pc:sldLayoutChg>
        <pc:sldLayoutChg chg="add del mod replId">
          <pc:chgData name="maulanahirzan" userId="" providerId="" clId="Web-{A1D42878-C65F-490E-8C2A-6BCE76029300}" dt="2021-08-19T08:56:59.811" v="17"/>
          <pc:sldLayoutMkLst>
            <pc:docMk/>
            <pc:sldMasterMk cId="2352083299" sldId="2147483726"/>
            <pc:sldLayoutMk cId="83458171" sldId="2147483736"/>
          </pc:sldLayoutMkLst>
        </pc:sldLayoutChg>
        <pc:sldLayoutChg chg="add del mod replId">
          <pc:chgData name="maulanahirzan" userId="" providerId="" clId="Web-{A1D42878-C65F-490E-8C2A-6BCE76029300}" dt="2021-08-19T08:56:59.811" v="17"/>
          <pc:sldLayoutMkLst>
            <pc:docMk/>
            <pc:sldMasterMk cId="2352083299" sldId="2147483726"/>
            <pc:sldLayoutMk cId="1862422409" sldId="2147483737"/>
          </pc:sldLayoutMkLst>
        </pc:sldLayoutChg>
      </pc:sldMasterChg>
      <pc:sldMasterChg chg="add del addSldLayout delSldLayout modSldLayout">
        <pc:chgData name="maulanahirzan" userId="" providerId="" clId="Web-{A1D42878-C65F-490E-8C2A-6BCE76029300}" dt="2021-08-19T08:57:02.499" v="18"/>
        <pc:sldMasterMkLst>
          <pc:docMk/>
          <pc:sldMasterMk cId="2197750088" sldId="2147483738"/>
        </pc:sldMasterMkLst>
        <pc:sldLayoutChg chg="add del mod replId">
          <pc:chgData name="maulanahirzan" userId="" providerId="" clId="Web-{A1D42878-C65F-490E-8C2A-6BCE76029300}" dt="2021-08-19T08:57:02.499" v="18"/>
          <pc:sldLayoutMkLst>
            <pc:docMk/>
            <pc:sldMasterMk cId="2197750088" sldId="2147483738"/>
            <pc:sldLayoutMk cId="698016321" sldId="2147483739"/>
          </pc:sldLayoutMkLst>
        </pc:sldLayoutChg>
        <pc:sldLayoutChg chg="add del mod replId">
          <pc:chgData name="maulanahirzan" userId="" providerId="" clId="Web-{A1D42878-C65F-490E-8C2A-6BCE76029300}" dt="2021-08-19T08:57:02.499" v="18"/>
          <pc:sldLayoutMkLst>
            <pc:docMk/>
            <pc:sldMasterMk cId="2197750088" sldId="2147483738"/>
            <pc:sldLayoutMk cId="2068756356" sldId="2147483740"/>
          </pc:sldLayoutMkLst>
        </pc:sldLayoutChg>
        <pc:sldLayoutChg chg="add del mod replId">
          <pc:chgData name="maulanahirzan" userId="" providerId="" clId="Web-{A1D42878-C65F-490E-8C2A-6BCE76029300}" dt="2021-08-19T08:57:02.499" v="18"/>
          <pc:sldLayoutMkLst>
            <pc:docMk/>
            <pc:sldMasterMk cId="2197750088" sldId="2147483738"/>
            <pc:sldLayoutMk cId="3059626914" sldId="2147483741"/>
          </pc:sldLayoutMkLst>
        </pc:sldLayoutChg>
        <pc:sldLayoutChg chg="add del mod replId">
          <pc:chgData name="maulanahirzan" userId="" providerId="" clId="Web-{A1D42878-C65F-490E-8C2A-6BCE76029300}" dt="2021-08-19T08:57:02.499" v="18"/>
          <pc:sldLayoutMkLst>
            <pc:docMk/>
            <pc:sldMasterMk cId="2197750088" sldId="2147483738"/>
            <pc:sldLayoutMk cId="1725234972" sldId="2147483742"/>
          </pc:sldLayoutMkLst>
        </pc:sldLayoutChg>
        <pc:sldLayoutChg chg="add del mod replId">
          <pc:chgData name="maulanahirzan" userId="" providerId="" clId="Web-{A1D42878-C65F-490E-8C2A-6BCE76029300}" dt="2021-08-19T08:57:02.499" v="18"/>
          <pc:sldLayoutMkLst>
            <pc:docMk/>
            <pc:sldMasterMk cId="2197750088" sldId="2147483738"/>
            <pc:sldLayoutMk cId="2429094938" sldId="2147483743"/>
          </pc:sldLayoutMkLst>
        </pc:sldLayoutChg>
        <pc:sldLayoutChg chg="add del mod replId">
          <pc:chgData name="maulanahirzan" userId="" providerId="" clId="Web-{A1D42878-C65F-490E-8C2A-6BCE76029300}" dt="2021-08-19T08:57:02.499" v="18"/>
          <pc:sldLayoutMkLst>
            <pc:docMk/>
            <pc:sldMasterMk cId="2197750088" sldId="2147483738"/>
            <pc:sldLayoutMk cId="1515562472" sldId="2147483744"/>
          </pc:sldLayoutMkLst>
        </pc:sldLayoutChg>
        <pc:sldLayoutChg chg="add del mod replId">
          <pc:chgData name="maulanahirzan" userId="" providerId="" clId="Web-{A1D42878-C65F-490E-8C2A-6BCE76029300}" dt="2021-08-19T08:57:02.499" v="18"/>
          <pc:sldLayoutMkLst>
            <pc:docMk/>
            <pc:sldMasterMk cId="2197750088" sldId="2147483738"/>
            <pc:sldLayoutMk cId="1912658201" sldId="2147483745"/>
          </pc:sldLayoutMkLst>
        </pc:sldLayoutChg>
        <pc:sldLayoutChg chg="add del mod replId">
          <pc:chgData name="maulanahirzan" userId="" providerId="" clId="Web-{A1D42878-C65F-490E-8C2A-6BCE76029300}" dt="2021-08-19T08:57:02.499" v="18"/>
          <pc:sldLayoutMkLst>
            <pc:docMk/>
            <pc:sldMasterMk cId="2197750088" sldId="2147483738"/>
            <pc:sldLayoutMk cId="4005135821" sldId="2147483746"/>
          </pc:sldLayoutMkLst>
        </pc:sldLayoutChg>
        <pc:sldLayoutChg chg="add del mod replId">
          <pc:chgData name="maulanahirzan" userId="" providerId="" clId="Web-{A1D42878-C65F-490E-8C2A-6BCE76029300}" dt="2021-08-19T08:57:02.499" v="18"/>
          <pc:sldLayoutMkLst>
            <pc:docMk/>
            <pc:sldMasterMk cId="2197750088" sldId="2147483738"/>
            <pc:sldLayoutMk cId="2650587037" sldId="2147483747"/>
          </pc:sldLayoutMkLst>
        </pc:sldLayoutChg>
        <pc:sldLayoutChg chg="add del mod replId">
          <pc:chgData name="maulanahirzan" userId="" providerId="" clId="Web-{A1D42878-C65F-490E-8C2A-6BCE76029300}" dt="2021-08-19T08:57:02.499" v="18"/>
          <pc:sldLayoutMkLst>
            <pc:docMk/>
            <pc:sldMasterMk cId="2197750088" sldId="2147483738"/>
            <pc:sldLayoutMk cId="2600195422" sldId="2147483748"/>
          </pc:sldLayoutMkLst>
        </pc:sldLayoutChg>
        <pc:sldLayoutChg chg="add del mod replId">
          <pc:chgData name="maulanahirzan" userId="" providerId="" clId="Web-{A1D42878-C65F-490E-8C2A-6BCE76029300}" dt="2021-08-19T08:57:02.499" v="18"/>
          <pc:sldLayoutMkLst>
            <pc:docMk/>
            <pc:sldMasterMk cId="2197750088" sldId="2147483738"/>
            <pc:sldLayoutMk cId="3399809823" sldId="2147483749"/>
          </pc:sldLayoutMkLst>
        </pc:sldLayoutChg>
      </pc:sldMasterChg>
      <pc:sldMasterChg chg="add del addSldLayout delSldLayout modSldLayout">
        <pc:chgData name="maulanahirzan" userId="" providerId="" clId="Web-{A1D42878-C65F-490E-8C2A-6BCE76029300}" dt="2021-08-19T08:57:04.014" v="19"/>
        <pc:sldMasterMkLst>
          <pc:docMk/>
          <pc:sldMasterMk cId="2118280298" sldId="2147483750"/>
        </pc:sldMasterMkLst>
        <pc:sldLayoutChg chg="add del mod replId">
          <pc:chgData name="maulanahirzan" userId="" providerId="" clId="Web-{A1D42878-C65F-490E-8C2A-6BCE76029300}" dt="2021-08-19T08:57:04.014" v="19"/>
          <pc:sldLayoutMkLst>
            <pc:docMk/>
            <pc:sldMasterMk cId="2118280298" sldId="2147483750"/>
            <pc:sldLayoutMk cId="1353416991" sldId="2147483751"/>
          </pc:sldLayoutMkLst>
        </pc:sldLayoutChg>
        <pc:sldLayoutChg chg="add del mod replId">
          <pc:chgData name="maulanahirzan" userId="" providerId="" clId="Web-{A1D42878-C65F-490E-8C2A-6BCE76029300}" dt="2021-08-19T08:57:04.014" v="19"/>
          <pc:sldLayoutMkLst>
            <pc:docMk/>
            <pc:sldMasterMk cId="2118280298" sldId="2147483750"/>
            <pc:sldLayoutMk cId="939906049" sldId="2147483752"/>
          </pc:sldLayoutMkLst>
        </pc:sldLayoutChg>
        <pc:sldLayoutChg chg="add del mod replId">
          <pc:chgData name="maulanahirzan" userId="" providerId="" clId="Web-{A1D42878-C65F-490E-8C2A-6BCE76029300}" dt="2021-08-19T08:57:04.014" v="19"/>
          <pc:sldLayoutMkLst>
            <pc:docMk/>
            <pc:sldMasterMk cId="2118280298" sldId="2147483750"/>
            <pc:sldLayoutMk cId="1181188439" sldId="2147483753"/>
          </pc:sldLayoutMkLst>
        </pc:sldLayoutChg>
        <pc:sldLayoutChg chg="add del mod replId">
          <pc:chgData name="maulanahirzan" userId="" providerId="" clId="Web-{A1D42878-C65F-490E-8C2A-6BCE76029300}" dt="2021-08-19T08:57:04.014" v="19"/>
          <pc:sldLayoutMkLst>
            <pc:docMk/>
            <pc:sldMasterMk cId="2118280298" sldId="2147483750"/>
            <pc:sldLayoutMk cId="3865586915" sldId="2147483754"/>
          </pc:sldLayoutMkLst>
        </pc:sldLayoutChg>
        <pc:sldLayoutChg chg="add del mod replId">
          <pc:chgData name="maulanahirzan" userId="" providerId="" clId="Web-{A1D42878-C65F-490E-8C2A-6BCE76029300}" dt="2021-08-19T08:57:04.014" v="19"/>
          <pc:sldLayoutMkLst>
            <pc:docMk/>
            <pc:sldMasterMk cId="2118280298" sldId="2147483750"/>
            <pc:sldLayoutMk cId="980858654" sldId="2147483755"/>
          </pc:sldLayoutMkLst>
        </pc:sldLayoutChg>
        <pc:sldLayoutChg chg="add del mod replId">
          <pc:chgData name="maulanahirzan" userId="" providerId="" clId="Web-{A1D42878-C65F-490E-8C2A-6BCE76029300}" dt="2021-08-19T08:57:04.014" v="19"/>
          <pc:sldLayoutMkLst>
            <pc:docMk/>
            <pc:sldMasterMk cId="2118280298" sldId="2147483750"/>
            <pc:sldLayoutMk cId="1268102998" sldId="2147483756"/>
          </pc:sldLayoutMkLst>
        </pc:sldLayoutChg>
        <pc:sldLayoutChg chg="add del mod replId">
          <pc:chgData name="maulanahirzan" userId="" providerId="" clId="Web-{A1D42878-C65F-490E-8C2A-6BCE76029300}" dt="2021-08-19T08:57:04.014" v="19"/>
          <pc:sldLayoutMkLst>
            <pc:docMk/>
            <pc:sldMasterMk cId="2118280298" sldId="2147483750"/>
            <pc:sldLayoutMk cId="657979155" sldId="2147483757"/>
          </pc:sldLayoutMkLst>
        </pc:sldLayoutChg>
        <pc:sldLayoutChg chg="add del mod replId">
          <pc:chgData name="maulanahirzan" userId="" providerId="" clId="Web-{A1D42878-C65F-490E-8C2A-6BCE76029300}" dt="2021-08-19T08:57:04.014" v="19"/>
          <pc:sldLayoutMkLst>
            <pc:docMk/>
            <pc:sldMasterMk cId="2118280298" sldId="2147483750"/>
            <pc:sldLayoutMk cId="3707459589" sldId="2147483758"/>
          </pc:sldLayoutMkLst>
        </pc:sldLayoutChg>
        <pc:sldLayoutChg chg="add del mod replId">
          <pc:chgData name="maulanahirzan" userId="" providerId="" clId="Web-{A1D42878-C65F-490E-8C2A-6BCE76029300}" dt="2021-08-19T08:57:04.014" v="19"/>
          <pc:sldLayoutMkLst>
            <pc:docMk/>
            <pc:sldMasterMk cId="2118280298" sldId="2147483750"/>
            <pc:sldLayoutMk cId="3887054892" sldId="2147483759"/>
          </pc:sldLayoutMkLst>
        </pc:sldLayoutChg>
        <pc:sldLayoutChg chg="add del mod replId">
          <pc:chgData name="maulanahirzan" userId="" providerId="" clId="Web-{A1D42878-C65F-490E-8C2A-6BCE76029300}" dt="2021-08-19T08:57:04.014" v="19"/>
          <pc:sldLayoutMkLst>
            <pc:docMk/>
            <pc:sldMasterMk cId="2118280298" sldId="2147483750"/>
            <pc:sldLayoutMk cId="2947003292" sldId="2147483760"/>
          </pc:sldLayoutMkLst>
        </pc:sldLayoutChg>
        <pc:sldLayoutChg chg="add del mod replId">
          <pc:chgData name="maulanahirzan" userId="" providerId="" clId="Web-{A1D42878-C65F-490E-8C2A-6BCE76029300}" dt="2021-08-19T08:57:04.014" v="19"/>
          <pc:sldLayoutMkLst>
            <pc:docMk/>
            <pc:sldMasterMk cId="2118280298" sldId="2147483750"/>
            <pc:sldLayoutMk cId="2658211634" sldId="2147483761"/>
          </pc:sldLayoutMkLst>
        </pc:sldLayoutChg>
      </pc:sldMasterChg>
      <pc:sldMasterChg chg="add addSldLayout modSldLayout">
        <pc:chgData name="maulanahirzan" userId="" providerId="" clId="Web-{A1D42878-C65F-490E-8C2A-6BCE76029300}" dt="2021-08-19T08:57:04.014" v="19"/>
        <pc:sldMasterMkLst>
          <pc:docMk/>
          <pc:sldMasterMk cId="4084371310" sldId="2147483762"/>
        </pc:sldMasterMkLst>
        <pc:sldLayoutChg chg="add mod replId">
          <pc:chgData name="maulanahirzan" userId="" providerId="" clId="Web-{A1D42878-C65F-490E-8C2A-6BCE76029300}" dt="2021-08-19T08:57:04.014" v="19"/>
          <pc:sldLayoutMkLst>
            <pc:docMk/>
            <pc:sldMasterMk cId="4084371310" sldId="2147483762"/>
            <pc:sldLayoutMk cId="3438418687" sldId="2147483763"/>
          </pc:sldLayoutMkLst>
        </pc:sldLayoutChg>
        <pc:sldLayoutChg chg="add mod replId">
          <pc:chgData name="maulanahirzan" userId="" providerId="" clId="Web-{A1D42878-C65F-490E-8C2A-6BCE76029300}" dt="2021-08-19T08:57:04.014" v="19"/>
          <pc:sldLayoutMkLst>
            <pc:docMk/>
            <pc:sldMasterMk cId="4084371310" sldId="2147483762"/>
            <pc:sldLayoutMk cId="3348488201" sldId="2147483764"/>
          </pc:sldLayoutMkLst>
        </pc:sldLayoutChg>
        <pc:sldLayoutChg chg="add mod replId">
          <pc:chgData name="maulanahirzan" userId="" providerId="" clId="Web-{A1D42878-C65F-490E-8C2A-6BCE76029300}" dt="2021-08-19T08:57:04.014" v="19"/>
          <pc:sldLayoutMkLst>
            <pc:docMk/>
            <pc:sldMasterMk cId="4084371310" sldId="2147483762"/>
            <pc:sldLayoutMk cId="3020346564" sldId="2147483765"/>
          </pc:sldLayoutMkLst>
        </pc:sldLayoutChg>
        <pc:sldLayoutChg chg="add mod replId">
          <pc:chgData name="maulanahirzan" userId="" providerId="" clId="Web-{A1D42878-C65F-490E-8C2A-6BCE76029300}" dt="2021-08-19T08:57:04.014" v="19"/>
          <pc:sldLayoutMkLst>
            <pc:docMk/>
            <pc:sldMasterMk cId="4084371310" sldId="2147483762"/>
            <pc:sldLayoutMk cId="1334103644" sldId="2147483766"/>
          </pc:sldLayoutMkLst>
        </pc:sldLayoutChg>
        <pc:sldLayoutChg chg="add mod replId">
          <pc:chgData name="maulanahirzan" userId="" providerId="" clId="Web-{A1D42878-C65F-490E-8C2A-6BCE76029300}" dt="2021-08-19T08:57:04.014" v="19"/>
          <pc:sldLayoutMkLst>
            <pc:docMk/>
            <pc:sldMasterMk cId="4084371310" sldId="2147483762"/>
            <pc:sldLayoutMk cId="2235549058" sldId="2147483767"/>
          </pc:sldLayoutMkLst>
        </pc:sldLayoutChg>
        <pc:sldLayoutChg chg="add mod replId">
          <pc:chgData name="maulanahirzan" userId="" providerId="" clId="Web-{A1D42878-C65F-490E-8C2A-6BCE76029300}" dt="2021-08-19T08:57:04.014" v="19"/>
          <pc:sldLayoutMkLst>
            <pc:docMk/>
            <pc:sldMasterMk cId="4084371310" sldId="2147483762"/>
            <pc:sldLayoutMk cId="907290114" sldId="2147483768"/>
          </pc:sldLayoutMkLst>
        </pc:sldLayoutChg>
        <pc:sldLayoutChg chg="add mod replId">
          <pc:chgData name="maulanahirzan" userId="" providerId="" clId="Web-{A1D42878-C65F-490E-8C2A-6BCE76029300}" dt="2021-08-19T08:57:04.014" v="19"/>
          <pc:sldLayoutMkLst>
            <pc:docMk/>
            <pc:sldMasterMk cId="4084371310" sldId="2147483762"/>
            <pc:sldLayoutMk cId="2717806447" sldId="2147483769"/>
          </pc:sldLayoutMkLst>
        </pc:sldLayoutChg>
        <pc:sldLayoutChg chg="add mod replId">
          <pc:chgData name="maulanahirzan" userId="" providerId="" clId="Web-{A1D42878-C65F-490E-8C2A-6BCE76029300}" dt="2021-08-19T08:57:04.014" v="19"/>
          <pc:sldLayoutMkLst>
            <pc:docMk/>
            <pc:sldMasterMk cId="4084371310" sldId="2147483762"/>
            <pc:sldLayoutMk cId="68241164" sldId="2147483770"/>
          </pc:sldLayoutMkLst>
        </pc:sldLayoutChg>
        <pc:sldLayoutChg chg="add mod replId">
          <pc:chgData name="maulanahirzan" userId="" providerId="" clId="Web-{A1D42878-C65F-490E-8C2A-6BCE76029300}" dt="2021-08-19T08:57:04.014" v="19"/>
          <pc:sldLayoutMkLst>
            <pc:docMk/>
            <pc:sldMasterMk cId="4084371310" sldId="2147483762"/>
            <pc:sldLayoutMk cId="29274261" sldId="2147483771"/>
          </pc:sldLayoutMkLst>
        </pc:sldLayoutChg>
        <pc:sldLayoutChg chg="add mod replId">
          <pc:chgData name="maulanahirzan" userId="" providerId="" clId="Web-{A1D42878-C65F-490E-8C2A-6BCE76029300}" dt="2021-08-19T08:57:04.014" v="19"/>
          <pc:sldLayoutMkLst>
            <pc:docMk/>
            <pc:sldMasterMk cId="4084371310" sldId="2147483762"/>
            <pc:sldLayoutMk cId="2687837618" sldId="2147483772"/>
          </pc:sldLayoutMkLst>
        </pc:sldLayoutChg>
        <pc:sldLayoutChg chg="add mod replId">
          <pc:chgData name="maulanahirzan" userId="" providerId="" clId="Web-{A1D42878-C65F-490E-8C2A-6BCE76029300}" dt="2021-08-19T08:57:04.014" v="19"/>
          <pc:sldLayoutMkLst>
            <pc:docMk/>
            <pc:sldMasterMk cId="4084371310" sldId="2147483762"/>
            <pc:sldLayoutMk cId="1822015349" sldId="2147483773"/>
          </pc:sldLayoutMkLst>
        </pc:sldLayoutChg>
      </pc:sldMasterChg>
    </pc:docChg>
  </pc:docChgLst>
  <pc:docChgLst>
    <pc:chgData name="maulanahirzan" clId="Web-{380BA151-C7D8-4A44-8EEA-5210E16ECE5B}"/>
    <pc:docChg chg="addSld modSld">
      <pc:chgData name="maulanahirzan" userId="" providerId="" clId="Web-{380BA151-C7D8-4A44-8EEA-5210E16ECE5B}" dt="2021-08-20T02:56:32.331" v="112"/>
      <pc:docMkLst>
        <pc:docMk/>
      </pc:docMkLst>
      <pc:sldChg chg="addSp modSp">
        <pc:chgData name="maulanahirzan" userId="" providerId="" clId="Web-{380BA151-C7D8-4A44-8EEA-5210E16ECE5B}" dt="2021-08-20T02:56:23.847" v="111" actId="14100"/>
        <pc:sldMkLst>
          <pc:docMk/>
          <pc:sldMk cId="841068417" sldId="262"/>
        </pc:sldMkLst>
        <pc:spChg chg="mod">
          <ac:chgData name="maulanahirzan" userId="" providerId="" clId="Web-{380BA151-C7D8-4A44-8EEA-5210E16ECE5B}" dt="2021-08-20T02:54:15.859" v="96" actId="14100"/>
          <ac:spMkLst>
            <pc:docMk/>
            <pc:sldMk cId="841068417" sldId="262"/>
            <ac:spMk id="3" creationId="{4B28A348-FA53-4E33-92A4-7547241127F4}"/>
          </ac:spMkLst>
        </pc:spChg>
        <pc:spChg chg="add mod">
          <ac:chgData name="maulanahirzan" userId="" providerId="" clId="Web-{380BA151-C7D8-4A44-8EEA-5210E16ECE5B}" dt="2021-08-20T02:55:30.720" v="101" actId="1076"/>
          <ac:spMkLst>
            <pc:docMk/>
            <pc:sldMk cId="841068417" sldId="262"/>
            <ac:spMk id="5" creationId="{13897CE3-F420-401A-9A6E-EC78A1CF30FD}"/>
          </ac:spMkLst>
        </pc:spChg>
        <pc:picChg chg="add mod modCrop">
          <ac:chgData name="maulanahirzan" userId="" providerId="" clId="Web-{380BA151-C7D8-4A44-8EEA-5210E16ECE5B}" dt="2021-08-20T02:56:23.847" v="111" actId="14100"/>
          <ac:picMkLst>
            <pc:docMk/>
            <pc:sldMk cId="841068417" sldId="262"/>
            <ac:picMk id="4" creationId="{93056124-8A17-4161-9E3C-03909DDE756C}"/>
          </ac:picMkLst>
        </pc:picChg>
      </pc:sldChg>
      <pc:sldChg chg="new">
        <pc:chgData name="maulanahirzan" userId="" providerId="" clId="Web-{380BA151-C7D8-4A44-8EEA-5210E16ECE5B}" dt="2021-08-20T02:56:32.331" v="112"/>
        <pc:sldMkLst>
          <pc:docMk/>
          <pc:sldMk cId="1610818984" sldId="267"/>
        </pc:sldMkLst>
      </pc:sldChg>
    </pc:docChg>
  </pc:docChgLst>
  <pc:docChgLst>
    <pc:chgData name="maulanahirzan" userId="QZ9/UGr5K0C954TRx2YVemBIv6+ROOpGBScm1FuaWOk=" providerId="None" clId="Web-{BD3BC009-9D98-443A-B7B8-3F798E251714}"/>
    <pc:docChg chg="addSld modSld sldOrd">
      <pc:chgData name="maulanahirzan" userId="QZ9/UGr5K0C954TRx2YVemBIv6+ROOpGBScm1FuaWOk=" providerId="None" clId="Web-{BD3BC009-9D98-443A-B7B8-3F798E251714}" dt="2021-08-24T12:25:05.813" v="360" actId="14100"/>
      <pc:docMkLst>
        <pc:docMk/>
      </pc:docMkLst>
      <pc:sldChg chg="modSp">
        <pc:chgData name="maulanahirzan" userId="QZ9/UGr5K0C954TRx2YVemBIv6+ROOpGBScm1FuaWOk=" providerId="None" clId="Web-{BD3BC009-9D98-443A-B7B8-3F798E251714}" dt="2021-08-24T12:14:14.829" v="179" actId="20577"/>
        <pc:sldMkLst>
          <pc:docMk/>
          <pc:sldMk cId="2435085970" sldId="257"/>
        </pc:sldMkLst>
        <pc:spChg chg="mod">
          <ac:chgData name="maulanahirzan" userId="QZ9/UGr5K0C954TRx2YVemBIv6+ROOpGBScm1FuaWOk=" providerId="None" clId="Web-{BD3BC009-9D98-443A-B7B8-3F798E251714}" dt="2021-08-24T12:14:14.829" v="179" actId="20577"/>
          <ac:spMkLst>
            <pc:docMk/>
            <pc:sldMk cId="2435085970" sldId="257"/>
            <ac:spMk id="3" creationId="{F5471261-7F68-48C5-8DF7-618D0B5FE237}"/>
          </ac:spMkLst>
        </pc:spChg>
      </pc:sldChg>
      <pc:sldChg chg="addSp modSp">
        <pc:chgData name="maulanahirzan" userId="QZ9/UGr5K0C954TRx2YVemBIv6+ROOpGBScm1FuaWOk=" providerId="None" clId="Web-{BD3BC009-9D98-443A-B7B8-3F798E251714}" dt="2021-08-24T12:16:11.847" v="209" actId="1076"/>
        <pc:sldMkLst>
          <pc:docMk/>
          <pc:sldMk cId="2269108140" sldId="258"/>
        </pc:sldMkLst>
        <pc:spChg chg="add mod">
          <ac:chgData name="maulanahirzan" userId="QZ9/UGr5K0C954TRx2YVemBIv6+ROOpGBScm1FuaWOk=" providerId="None" clId="Web-{BD3BC009-9D98-443A-B7B8-3F798E251714}" dt="2021-08-24T12:16:11.847" v="209" actId="1076"/>
          <ac:spMkLst>
            <pc:docMk/>
            <pc:sldMk cId="2269108140" sldId="258"/>
            <ac:spMk id="2" creationId="{592D8F89-97C8-426A-987A-892CF8479767}"/>
          </ac:spMkLst>
        </pc:spChg>
        <pc:spChg chg="mod">
          <ac:chgData name="maulanahirzan" userId="QZ9/UGr5K0C954TRx2YVemBIv6+ROOpGBScm1FuaWOk=" providerId="None" clId="Web-{BD3BC009-9D98-443A-B7B8-3F798E251714}" dt="2021-08-24T12:14:50.767" v="180" actId="14100"/>
          <ac:spMkLst>
            <pc:docMk/>
            <pc:sldMk cId="2269108140" sldId="258"/>
            <ac:spMk id="8" creationId="{27C0A03F-25DE-4C50-A6BC-C5AD8B169653}"/>
          </ac:spMkLst>
        </pc:spChg>
      </pc:sldChg>
      <pc:sldChg chg="modSp">
        <pc:chgData name="maulanahirzan" userId="QZ9/UGr5K0C954TRx2YVemBIv6+ROOpGBScm1FuaWOk=" providerId="None" clId="Web-{BD3BC009-9D98-443A-B7B8-3F798E251714}" dt="2021-08-24T12:10:56.074" v="135" actId="20577"/>
        <pc:sldMkLst>
          <pc:docMk/>
          <pc:sldMk cId="3094392261" sldId="263"/>
        </pc:sldMkLst>
        <pc:spChg chg="mod">
          <ac:chgData name="maulanahirzan" userId="QZ9/UGr5K0C954TRx2YVemBIv6+ROOpGBScm1FuaWOk=" providerId="None" clId="Web-{BD3BC009-9D98-443A-B7B8-3F798E251714}" dt="2021-08-24T12:10:56.074" v="135" actId="20577"/>
          <ac:spMkLst>
            <pc:docMk/>
            <pc:sldMk cId="3094392261" sldId="263"/>
            <ac:spMk id="3" creationId="{42A34865-7C7D-4560-A5B0-63F7E0A6CC86}"/>
          </ac:spMkLst>
        </pc:spChg>
      </pc:sldChg>
      <pc:sldChg chg="addSp modSp">
        <pc:chgData name="maulanahirzan" userId="QZ9/UGr5K0C954TRx2YVemBIv6+ROOpGBScm1FuaWOk=" providerId="None" clId="Web-{BD3BC009-9D98-443A-B7B8-3F798E251714}" dt="2021-08-24T12:13:07.859" v="164" actId="14100"/>
        <pc:sldMkLst>
          <pc:docMk/>
          <pc:sldMk cId="1610818984" sldId="267"/>
        </pc:sldMkLst>
        <pc:spChg chg="mod">
          <ac:chgData name="maulanahirzan" userId="QZ9/UGr5K0C954TRx2YVemBIv6+ROOpGBScm1FuaWOk=" providerId="None" clId="Web-{BD3BC009-9D98-443A-B7B8-3F798E251714}" dt="2021-08-24T12:13:02.296" v="163" actId="20577"/>
          <ac:spMkLst>
            <pc:docMk/>
            <pc:sldMk cId="1610818984" sldId="267"/>
            <ac:spMk id="2" creationId="{D96AE266-127B-48D3-954E-D6DF37D51C07}"/>
          </ac:spMkLst>
        </pc:spChg>
        <pc:spChg chg="mod">
          <ac:chgData name="maulanahirzan" userId="QZ9/UGr5K0C954TRx2YVemBIv6+ROOpGBScm1FuaWOk=" providerId="None" clId="Web-{BD3BC009-9D98-443A-B7B8-3F798E251714}" dt="2021-08-24T11:59:51.840" v="10" actId="14100"/>
          <ac:spMkLst>
            <pc:docMk/>
            <pc:sldMk cId="1610818984" sldId="267"/>
            <ac:spMk id="3" creationId="{80315030-B622-403C-9F91-26A00E74EDBC}"/>
          </ac:spMkLst>
        </pc:spChg>
        <pc:spChg chg="add mod">
          <ac:chgData name="maulanahirzan" userId="QZ9/UGr5K0C954TRx2YVemBIv6+ROOpGBScm1FuaWOk=" providerId="None" clId="Web-{BD3BC009-9D98-443A-B7B8-3F798E251714}" dt="2021-08-24T11:59:27.855" v="4" actId="1076"/>
          <ac:spMkLst>
            <pc:docMk/>
            <pc:sldMk cId="1610818984" sldId="267"/>
            <ac:spMk id="5" creationId="{283E9D81-2C92-45D1-A500-77800F9DAD12}"/>
          </ac:spMkLst>
        </pc:spChg>
        <pc:picChg chg="add mod">
          <ac:chgData name="maulanahirzan" userId="QZ9/UGr5K0C954TRx2YVemBIv6+ROOpGBScm1FuaWOk=" providerId="None" clId="Web-{BD3BC009-9D98-443A-B7B8-3F798E251714}" dt="2021-08-24T12:13:07.859" v="164" actId="14100"/>
          <ac:picMkLst>
            <pc:docMk/>
            <pc:sldMk cId="1610818984" sldId="267"/>
            <ac:picMk id="4" creationId="{7689D819-636F-4844-9444-AEBAAB654703}"/>
          </ac:picMkLst>
        </pc:picChg>
      </pc:sldChg>
      <pc:sldChg chg="addSp modSp new">
        <pc:chgData name="maulanahirzan" userId="QZ9/UGr5K0C954TRx2YVemBIv6+ROOpGBScm1FuaWOk=" providerId="None" clId="Web-{BD3BC009-9D98-443A-B7B8-3F798E251714}" dt="2021-08-24T12:05:03.144" v="103" actId="20577"/>
        <pc:sldMkLst>
          <pc:docMk/>
          <pc:sldMk cId="4183290624" sldId="268"/>
        </pc:sldMkLst>
        <pc:spChg chg="mod">
          <ac:chgData name="maulanahirzan" userId="QZ9/UGr5K0C954TRx2YVemBIv6+ROOpGBScm1FuaWOk=" providerId="None" clId="Web-{BD3BC009-9D98-443A-B7B8-3F798E251714}" dt="2021-08-24T12:03:34.110" v="16" actId="20577"/>
          <ac:spMkLst>
            <pc:docMk/>
            <pc:sldMk cId="4183290624" sldId="268"/>
            <ac:spMk id="2" creationId="{BB5AFE6F-5C9A-4482-9EDE-E6899808E6A3}"/>
          </ac:spMkLst>
        </pc:spChg>
        <pc:spChg chg="mod">
          <ac:chgData name="maulanahirzan" userId="QZ9/UGr5K0C954TRx2YVemBIv6+ROOpGBScm1FuaWOk=" providerId="None" clId="Web-{BD3BC009-9D98-443A-B7B8-3F798E251714}" dt="2021-08-24T12:05:03.144" v="103" actId="20577"/>
          <ac:spMkLst>
            <pc:docMk/>
            <pc:sldMk cId="4183290624" sldId="268"/>
            <ac:spMk id="3" creationId="{2D4801D9-7DA6-4CBC-A2C8-A0EA0D5AD8DC}"/>
          </ac:spMkLst>
        </pc:spChg>
        <pc:picChg chg="add mod">
          <ac:chgData name="maulanahirzan" userId="QZ9/UGr5K0C954TRx2YVemBIv6+ROOpGBScm1FuaWOk=" providerId="None" clId="Web-{BD3BC009-9D98-443A-B7B8-3F798E251714}" dt="2021-08-24T12:04:47.440" v="97" actId="14100"/>
          <ac:picMkLst>
            <pc:docMk/>
            <pc:sldMk cId="4183290624" sldId="268"/>
            <ac:picMk id="4" creationId="{80326343-11D7-4546-9D2B-9CEAF6176024}"/>
          </ac:picMkLst>
        </pc:picChg>
      </pc:sldChg>
      <pc:sldChg chg="addSp delSp modSp new">
        <pc:chgData name="maulanahirzan" userId="QZ9/UGr5K0C954TRx2YVemBIv6+ROOpGBScm1FuaWOk=" providerId="None" clId="Web-{BD3BC009-9D98-443A-B7B8-3F798E251714}" dt="2021-08-24T12:08:54.056" v="108" actId="14100"/>
        <pc:sldMkLst>
          <pc:docMk/>
          <pc:sldMk cId="3761657743" sldId="269"/>
        </pc:sldMkLst>
        <pc:spChg chg="del">
          <ac:chgData name="maulanahirzan" userId="QZ9/UGr5K0C954TRx2YVemBIv6+ROOpGBScm1FuaWOk=" providerId="None" clId="Web-{BD3BC009-9D98-443A-B7B8-3F798E251714}" dt="2021-08-24T12:08:50.681" v="107"/>
          <ac:spMkLst>
            <pc:docMk/>
            <pc:sldMk cId="3761657743" sldId="269"/>
            <ac:spMk id="2" creationId="{6E42E80F-99E5-419E-A2FC-88FD60CD56BF}"/>
          </ac:spMkLst>
        </pc:spChg>
        <pc:spChg chg="del">
          <ac:chgData name="maulanahirzan" userId="QZ9/UGr5K0C954TRx2YVemBIv6+ROOpGBScm1FuaWOk=" providerId="None" clId="Web-{BD3BC009-9D98-443A-B7B8-3F798E251714}" dt="2021-08-24T12:08:42.258" v="105"/>
          <ac:spMkLst>
            <pc:docMk/>
            <pc:sldMk cId="3761657743" sldId="269"/>
            <ac:spMk id="3" creationId="{764501E0-E889-4C61-B3C8-ABF0AA856E83}"/>
          </ac:spMkLst>
        </pc:spChg>
        <pc:picChg chg="add mod ord">
          <ac:chgData name="maulanahirzan" userId="QZ9/UGr5K0C954TRx2YVemBIv6+ROOpGBScm1FuaWOk=" providerId="None" clId="Web-{BD3BC009-9D98-443A-B7B8-3F798E251714}" dt="2021-08-24T12:08:54.056" v="108" actId="14100"/>
          <ac:picMkLst>
            <pc:docMk/>
            <pc:sldMk cId="3761657743" sldId="269"/>
            <ac:picMk id="4" creationId="{A64E4FF2-5496-4B32-AAEE-E692FC87E856}"/>
          </ac:picMkLst>
        </pc:picChg>
      </pc:sldChg>
      <pc:sldChg chg="addSp delSp modSp new ord">
        <pc:chgData name="maulanahirzan" userId="QZ9/UGr5K0C954TRx2YVemBIv6+ROOpGBScm1FuaWOk=" providerId="None" clId="Web-{BD3BC009-9D98-443A-B7B8-3F798E251714}" dt="2021-08-24T12:10:33.058" v="132" actId="20577"/>
        <pc:sldMkLst>
          <pc:docMk/>
          <pc:sldMk cId="4225025605" sldId="270"/>
        </pc:sldMkLst>
        <pc:spChg chg="mod">
          <ac:chgData name="maulanahirzan" userId="QZ9/UGr5K0C954TRx2YVemBIv6+ROOpGBScm1FuaWOk=" providerId="None" clId="Web-{BD3BC009-9D98-443A-B7B8-3F798E251714}" dt="2021-08-24T12:10:33.058" v="132" actId="20577"/>
          <ac:spMkLst>
            <pc:docMk/>
            <pc:sldMk cId="4225025605" sldId="270"/>
            <ac:spMk id="2" creationId="{D06975F2-5925-44F3-80F0-94C686D287D8}"/>
          </ac:spMkLst>
        </pc:spChg>
        <pc:spChg chg="del">
          <ac:chgData name="maulanahirzan" userId="QZ9/UGr5K0C954TRx2YVemBIv6+ROOpGBScm1FuaWOk=" providerId="None" clId="Web-{BD3BC009-9D98-443A-B7B8-3F798E251714}" dt="2021-08-24T12:09:45.776" v="118"/>
          <ac:spMkLst>
            <pc:docMk/>
            <pc:sldMk cId="4225025605" sldId="270"/>
            <ac:spMk id="3" creationId="{16B6357C-6DBB-4546-B995-91410B816C46}"/>
          </ac:spMkLst>
        </pc:spChg>
        <pc:spChg chg="add mod">
          <ac:chgData name="maulanahirzan" userId="QZ9/UGr5K0C954TRx2YVemBIv6+ROOpGBScm1FuaWOk=" providerId="None" clId="Web-{BD3BC009-9D98-443A-B7B8-3F798E251714}" dt="2021-08-24T12:09:50.151" v="122" actId="1076"/>
          <ac:spMkLst>
            <pc:docMk/>
            <pc:sldMk cId="4225025605" sldId="270"/>
            <ac:spMk id="5" creationId="{C0CAA3ED-4807-4C96-92C6-33DDBE6964CF}"/>
          </ac:spMkLst>
        </pc:spChg>
        <pc:spChg chg="add mod">
          <ac:chgData name="maulanahirzan" userId="QZ9/UGr5K0C954TRx2YVemBIv6+ROOpGBScm1FuaWOk=" providerId="None" clId="Web-{BD3BC009-9D98-443A-B7B8-3F798E251714}" dt="2021-08-24T12:10:15.714" v="128" actId="1076"/>
          <ac:spMkLst>
            <pc:docMk/>
            <pc:sldMk cId="4225025605" sldId="270"/>
            <ac:spMk id="8" creationId="{D784BE7D-B053-47D4-99BB-664D6BF5EB67}"/>
          </ac:spMkLst>
        </pc:spChg>
        <pc:picChg chg="add mod ord">
          <ac:chgData name="maulanahirzan" userId="QZ9/UGr5K0C954TRx2YVemBIv6+ROOpGBScm1FuaWOk=" providerId="None" clId="Web-{BD3BC009-9D98-443A-B7B8-3F798E251714}" dt="2021-08-24T12:09:50.166" v="123" actId="1076"/>
          <ac:picMkLst>
            <pc:docMk/>
            <pc:sldMk cId="4225025605" sldId="270"/>
            <ac:picMk id="4" creationId="{42F70FE8-60DB-447F-BB7D-6AC75B0206F0}"/>
          </ac:picMkLst>
        </pc:picChg>
        <pc:picChg chg="add mod">
          <ac:chgData name="maulanahirzan" userId="QZ9/UGr5K0C954TRx2YVemBIv6+ROOpGBScm1FuaWOk=" providerId="None" clId="Web-{BD3BC009-9D98-443A-B7B8-3F798E251714}" dt="2021-08-24T12:10:18.464" v="130" actId="14100"/>
          <ac:picMkLst>
            <pc:docMk/>
            <pc:sldMk cId="4225025605" sldId="270"/>
            <ac:picMk id="7" creationId="{B9126F7E-41D3-47A0-8B02-64B9507941EB}"/>
          </ac:picMkLst>
        </pc:picChg>
      </pc:sldChg>
      <pc:sldChg chg="addSp delSp modSp new">
        <pc:chgData name="maulanahirzan" userId="QZ9/UGr5K0C954TRx2YVemBIv6+ROOpGBScm1FuaWOk=" providerId="None" clId="Web-{BD3BC009-9D98-443A-B7B8-3F798E251714}" dt="2021-08-24T12:12:37.483" v="159" actId="14100"/>
        <pc:sldMkLst>
          <pc:docMk/>
          <pc:sldMk cId="3542858120" sldId="271"/>
        </pc:sldMkLst>
        <pc:spChg chg="mod">
          <ac:chgData name="maulanahirzan" userId="QZ9/UGr5K0C954TRx2YVemBIv6+ROOpGBScm1FuaWOk=" providerId="None" clId="Web-{BD3BC009-9D98-443A-B7B8-3F798E251714}" dt="2021-08-24T12:11:28.169" v="144" actId="14100"/>
          <ac:spMkLst>
            <pc:docMk/>
            <pc:sldMk cId="3542858120" sldId="271"/>
            <ac:spMk id="2" creationId="{03B4343A-BB55-4F2A-95B6-F0564C41F3E0}"/>
          </ac:spMkLst>
        </pc:spChg>
        <pc:spChg chg="del">
          <ac:chgData name="maulanahirzan" userId="QZ9/UGr5K0C954TRx2YVemBIv6+ROOpGBScm1FuaWOk=" providerId="None" clId="Web-{BD3BC009-9D98-443A-B7B8-3F798E251714}" dt="2021-08-24T12:11:35.747" v="145"/>
          <ac:spMkLst>
            <pc:docMk/>
            <pc:sldMk cId="3542858120" sldId="271"/>
            <ac:spMk id="3" creationId="{DEF302A0-7EC5-41DC-9583-5C0C6CD49123}"/>
          </ac:spMkLst>
        </pc:spChg>
        <pc:spChg chg="add mod">
          <ac:chgData name="maulanahirzan" userId="QZ9/UGr5K0C954TRx2YVemBIv6+ROOpGBScm1FuaWOk=" providerId="None" clId="Web-{BD3BC009-9D98-443A-B7B8-3F798E251714}" dt="2021-08-24T12:12:00.419" v="150" actId="1076"/>
          <ac:spMkLst>
            <pc:docMk/>
            <pc:sldMk cId="3542858120" sldId="271"/>
            <ac:spMk id="5" creationId="{D527C507-5AD8-4626-9245-49E348202A02}"/>
          </ac:spMkLst>
        </pc:spChg>
        <pc:spChg chg="add mod">
          <ac:chgData name="maulanahirzan" userId="QZ9/UGr5K0C954TRx2YVemBIv6+ROOpGBScm1FuaWOk=" providerId="None" clId="Web-{BD3BC009-9D98-443A-B7B8-3F798E251714}" dt="2021-08-24T12:12:34.139" v="158" actId="1076"/>
          <ac:spMkLst>
            <pc:docMk/>
            <pc:sldMk cId="3542858120" sldId="271"/>
            <ac:spMk id="8" creationId="{8FB10942-6343-45DB-A210-DB7167C96770}"/>
          </ac:spMkLst>
        </pc:spChg>
        <pc:picChg chg="add mod">
          <ac:chgData name="maulanahirzan" userId="QZ9/UGr5K0C954TRx2YVemBIv6+ROOpGBScm1FuaWOk=" providerId="None" clId="Web-{BD3BC009-9D98-443A-B7B8-3F798E251714}" dt="2021-08-24T12:12:03.982" v="152" actId="14100"/>
          <ac:picMkLst>
            <pc:docMk/>
            <pc:sldMk cId="3542858120" sldId="271"/>
            <ac:picMk id="4" creationId="{98300B5C-9D1D-4D64-B84D-ABD0735BF384}"/>
          </ac:picMkLst>
        </pc:picChg>
        <pc:picChg chg="add mod">
          <ac:chgData name="maulanahirzan" userId="QZ9/UGr5K0C954TRx2YVemBIv6+ROOpGBScm1FuaWOk=" providerId="None" clId="Web-{BD3BC009-9D98-443A-B7B8-3F798E251714}" dt="2021-08-24T12:12:37.483" v="159" actId="14100"/>
          <ac:picMkLst>
            <pc:docMk/>
            <pc:sldMk cId="3542858120" sldId="271"/>
            <ac:picMk id="7" creationId="{E4B109B2-8CB8-4189-97F8-6DEA528E662A}"/>
          </ac:picMkLst>
        </pc:picChg>
      </pc:sldChg>
      <pc:sldChg chg="modSp new">
        <pc:chgData name="maulanahirzan" userId="QZ9/UGr5K0C954TRx2YVemBIv6+ROOpGBScm1FuaWOk=" providerId="None" clId="Web-{BD3BC009-9D98-443A-B7B8-3F798E251714}" dt="2021-08-24T12:21:07.917" v="347" actId="20577"/>
        <pc:sldMkLst>
          <pc:docMk/>
          <pc:sldMk cId="890801055" sldId="272"/>
        </pc:sldMkLst>
        <pc:spChg chg="mod">
          <ac:chgData name="maulanahirzan" userId="QZ9/UGr5K0C954TRx2YVemBIv6+ROOpGBScm1FuaWOk=" providerId="None" clId="Web-{BD3BC009-9D98-443A-B7B8-3F798E251714}" dt="2021-08-24T12:17:04.692" v="217" actId="20577"/>
          <ac:spMkLst>
            <pc:docMk/>
            <pc:sldMk cId="890801055" sldId="272"/>
            <ac:spMk id="2" creationId="{FB9B09CC-4AE6-4FAC-9F88-52DBFB1E8AC4}"/>
          </ac:spMkLst>
        </pc:spChg>
        <pc:spChg chg="mod">
          <ac:chgData name="maulanahirzan" userId="QZ9/UGr5K0C954TRx2YVemBIv6+ROOpGBScm1FuaWOk=" providerId="None" clId="Web-{BD3BC009-9D98-443A-B7B8-3F798E251714}" dt="2021-08-24T12:21:07.917" v="347" actId="20577"/>
          <ac:spMkLst>
            <pc:docMk/>
            <pc:sldMk cId="890801055" sldId="272"/>
            <ac:spMk id="3" creationId="{D1411879-71F7-4736-8FE7-B3A1C015610B}"/>
          </ac:spMkLst>
        </pc:spChg>
      </pc:sldChg>
      <pc:sldChg chg="addSp delSp modSp new">
        <pc:chgData name="maulanahirzan" userId="QZ9/UGr5K0C954TRx2YVemBIv6+ROOpGBScm1FuaWOk=" providerId="None" clId="Web-{BD3BC009-9D98-443A-B7B8-3F798E251714}" dt="2021-08-24T12:21:24.527" v="351" actId="1076"/>
        <pc:sldMkLst>
          <pc:docMk/>
          <pc:sldMk cId="1684003467" sldId="273"/>
        </pc:sldMkLst>
        <pc:spChg chg="del">
          <ac:chgData name="maulanahirzan" userId="QZ9/UGr5K0C954TRx2YVemBIv6+ROOpGBScm1FuaWOk=" providerId="None" clId="Web-{BD3BC009-9D98-443A-B7B8-3F798E251714}" dt="2021-08-24T12:21:13.589" v="348"/>
          <ac:spMkLst>
            <pc:docMk/>
            <pc:sldMk cId="1684003467" sldId="273"/>
            <ac:spMk id="2" creationId="{F18ACE16-833C-4A8F-B47D-A04E5318E547}"/>
          </ac:spMkLst>
        </pc:spChg>
        <pc:spChg chg="del">
          <ac:chgData name="maulanahirzan" userId="QZ9/UGr5K0C954TRx2YVemBIv6+ROOpGBScm1FuaWOk=" providerId="None" clId="Web-{BD3BC009-9D98-443A-B7B8-3F798E251714}" dt="2021-08-24T12:20:52.948" v="340"/>
          <ac:spMkLst>
            <pc:docMk/>
            <pc:sldMk cId="1684003467" sldId="273"/>
            <ac:spMk id="3" creationId="{7E724955-7820-43BC-8EA7-F6496027B4C8}"/>
          </ac:spMkLst>
        </pc:spChg>
        <pc:spChg chg="add mod">
          <ac:chgData name="maulanahirzan" userId="QZ9/UGr5K0C954TRx2YVemBIv6+ROOpGBScm1FuaWOk=" providerId="None" clId="Web-{BD3BC009-9D98-443A-B7B8-3F798E251714}" dt="2021-08-24T12:21:24.527" v="351" actId="1076"/>
          <ac:spMkLst>
            <pc:docMk/>
            <pc:sldMk cId="1684003467" sldId="273"/>
            <ac:spMk id="5" creationId="{0FCCEF5F-F210-408D-8925-2A4C7FE1D33A}"/>
          </ac:spMkLst>
        </pc:spChg>
        <pc:picChg chg="add mod ord">
          <ac:chgData name="maulanahirzan" userId="QZ9/UGr5K0C954TRx2YVemBIv6+ROOpGBScm1FuaWOk=" providerId="None" clId="Web-{BD3BC009-9D98-443A-B7B8-3F798E251714}" dt="2021-08-24T12:21:19.948" v="350" actId="14100"/>
          <ac:picMkLst>
            <pc:docMk/>
            <pc:sldMk cId="1684003467" sldId="273"/>
            <ac:picMk id="4" creationId="{7BF3FE0D-50E8-448A-99ED-1C6DC26E07AD}"/>
          </ac:picMkLst>
        </pc:picChg>
      </pc:sldChg>
      <pc:sldChg chg="addSp delSp modSp new">
        <pc:chgData name="maulanahirzan" userId="QZ9/UGr5K0C954TRx2YVemBIv6+ROOpGBScm1FuaWOk=" providerId="None" clId="Web-{BD3BC009-9D98-443A-B7B8-3F798E251714}" dt="2021-08-24T12:25:05.813" v="360" actId="14100"/>
        <pc:sldMkLst>
          <pc:docMk/>
          <pc:sldMk cId="500758022" sldId="274"/>
        </pc:sldMkLst>
        <pc:spChg chg="del">
          <ac:chgData name="maulanahirzan" userId="QZ9/UGr5K0C954TRx2YVemBIv6+ROOpGBScm1FuaWOk=" providerId="None" clId="Web-{BD3BC009-9D98-443A-B7B8-3F798E251714}" dt="2021-08-24T12:25:02.016" v="359"/>
          <ac:spMkLst>
            <pc:docMk/>
            <pc:sldMk cId="500758022" sldId="274"/>
            <ac:spMk id="2" creationId="{777A685E-D25F-49ED-8D29-912391191AF8}"/>
          </ac:spMkLst>
        </pc:spChg>
        <pc:spChg chg="del">
          <ac:chgData name="maulanahirzan" userId="QZ9/UGr5K0C954TRx2YVemBIv6+ROOpGBScm1FuaWOk=" providerId="None" clId="Web-{BD3BC009-9D98-443A-B7B8-3F798E251714}" dt="2021-08-24T12:24:48.875" v="353"/>
          <ac:spMkLst>
            <pc:docMk/>
            <pc:sldMk cId="500758022" sldId="274"/>
            <ac:spMk id="3" creationId="{5F113041-6FEE-4308-8390-C515E3756A9D}"/>
          </ac:spMkLst>
        </pc:spChg>
        <pc:spChg chg="add mod">
          <ac:chgData name="maulanahirzan" userId="QZ9/UGr5K0C954TRx2YVemBIv6+ROOpGBScm1FuaWOk=" providerId="None" clId="Web-{BD3BC009-9D98-443A-B7B8-3F798E251714}" dt="2021-08-24T12:24:59.954" v="357" actId="1076"/>
          <ac:spMkLst>
            <pc:docMk/>
            <pc:sldMk cId="500758022" sldId="274"/>
            <ac:spMk id="5" creationId="{1373F916-11C0-4AEA-A881-99A2952D55D0}"/>
          </ac:spMkLst>
        </pc:spChg>
        <pc:picChg chg="add mod ord">
          <ac:chgData name="maulanahirzan" userId="QZ9/UGr5K0C954TRx2YVemBIv6+ROOpGBScm1FuaWOk=" providerId="None" clId="Web-{BD3BC009-9D98-443A-B7B8-3F798E251714}" dt="2021-08-24T12:25:05.813" v="360" actId="14100"/>
          <ac:picMkLst>
            <pc:docMk/>
            <pc:sldMk cId="500758022" sldId="274"/>
            <ac:picMk id="4" creationId="{536B9901-509E-4AA2-966B-E9506F321D2E}"/>
          </ac:picMkLst>
        </pc:picChg>
      </pc:sldChg>
    </pc:docChg>
  </pc:docChgLst>
  <pc:docChgLst>
    <pc:chgData name="maulanahirzan" clId="Web-{9425D97B-C506-47E0-A36D-E5702BC88371}"/>
    <pc:docChg chg="modSld">
      <pc:chgData name="maulanahirzan" userId="" providerId="" clId="Web-{9425D97B-C506-47E0-A36D-E5702BC88371}" dt="2021-08-20T03:58:52.289" v="40" actId="14100"/>
      <pc:docMkLst>
        <pc:docMk/>
      </pc:docMkLst>
      <pc:sldChg chg="modSp">
        <pc:chgData name="maulanahirzan" userId="" providerId="" clId="Web-{9425D97B-C506-47E0-A36D-E5702BC88371}" dt="2021-08-20T03:58:52.289" v="40" actId="14100"/>
        <pc:sldMkLst>
          <pc:docMk/>
          <pc:sldMk cId="1610818984" sldId="267"/>
        </pc:sldMkLst>
        <pc:spChg chg="mod">
          <ac:chgData name="maulanahirzan" userId="" providerId="" clId="Web-{9425D97B-C506-47E0-A36D-E5702BC88371}" dt="2021-08-20T03:58:06.428" v="3" actId="20577"/>
          <ac:spMkLst>
            <pc:docMk/>
            <pc:sldMk cId="1610818984" sldId="267"/>
            <ac:spMk id="2" creationId="{D96AE266-127B-48D3-954E-D6DF37D51C07}"/>
          </ac:spMkLst>
        </pc:spChg>
        <pc:spChg chg="mod">
          <ac:chgData name="maulanahirzan" userId="" providerId="" clId="Web-{9425D97B-C506-47E0-A36D-E5702BC88371}" dt="2021-08-20T03:58:52.289" v="40" actId="14100"/>
          <ac:spMkLst>
            <pc:docMk/>
            <pc:sldMk cId="1610818984" sldId="267"/>
            <ac:spMk id="3" creationId="{80315030-B622-403C-9F91-26A00E74EDB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2E96E-41F7-40C5-8419-297958CC00FA}" type="datetimeFigureOut">
              <a:rPr lang="ru-RU" smtClean="0"/>
              <a:t>24.08.2021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999B8-B6B4-4561-A3CD-BBCDAB9FC9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286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999B8-B6B4-4561-A3CD-BBCDAB9FC9D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644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CF1A1B0-862D-4909-A7DB-D8ADA062DFCA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8418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6144-9CB7-4E3A-B87E-A382F9BE05EF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83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D55F-46AB-4791-9172-4FA8DD3A6A9C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01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6881-8A08-449C-8D73-E5F201F814C1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8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5A5E-0C07-4E93-A112-D37B4D166B30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2034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71C5-DC57-4358-A1EA-30C08AF6E3C5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03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1DBA-DE60-4731-B773-47AAA185C143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549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90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4A628-C83B-4C66-83F4-1711CE3738FD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806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D73-9400-43CA-A37F-F9B7D00DE14C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4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7711-B905-4633-B4D7-6F3A49A2E7D9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4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9C235CF-BDA2-4E7E-8BBD-350479985E74}" type="datetimeFigureOut">
              <a:rPr lang="en-US" dirty="0"/>
              <a:pPr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713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tekhdecoded.com/snapdragon-690-released-with-5g-sub-6ghz-bands/" TargetMode="External"/><Relationship Id="rId13" Type="http://schemas.openxmlformats.org/officeDocument/2006/relationships/hyperlink" Target="https://www.android4ar.com/samsung-exynos-5-octa-heterogeneous-multi-processing/" TargetMode="External"/><Relationship Id="rId3" Type="http://schemas.openxmlformats.org/officeDocument/2006/relationships/hyperlink" Target="https://ko.wikipedia.org/wiki/ARM_%EC%95%84%ED%82%A4%ED%85%8D%EC%B2%98" TargetMode="External"/><Relationship Id="rId7" Type="http://schemas.openxmlformats.org/officeDocument/2006/relationships/image" Target="../media/image14.jpeg"/><Relationship Id="rId12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11" Type="http://schemas.openxmlformats.org/officeDocument/2006/relationships/hyperlink" Target="https://en.wikipedia.org/wiki/Apple_A13" TargetMode="External"/><Relationship Id="rId5" Type="http://schemas.openxmlformats.org/officeDocument/2006/relationships/hyperlink" Target="https://de.wikipedia.org/wiki/ARM_Cortex-M3" TargetMode="External"/><Relationship Id="rId10" Type="http://schemas.openxmlformats.org/officeDocument/2006/relationships/image" Target="../media/image15.jpeg"/><Relationship Id="rId4" Type="http://schemas.openxmlformats.org/officeDocument/2006/relationships/image" Target="../media/image13.png"/><Relationship Id="rId9" Type="http://schemas.openxmlformats.org/officeDocument/2006/relationships/hyperlink" Target="https://creativecommons.org/licenses/by-nc-sa/3.0/" TargetMode="External"/><Relationship Id="rId14" Type="http://schemas.openxmlformats.org/officeDocument/2006/relationships/hyperlink" Target="https://creativecommons.org/licenses/by-nc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axembedded.com/2014/07/using-raspberry-pi-gpio-using-python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barcados.com.br/node-red-utilizando-as-gpio-da-raspberry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raspberrypi.stackexchange.com/questions/29686/rapsberry-pi-mini-fan-not-working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lectronics-lab.com/ice-tower-cpu-cooling-fan-raspberry-pi-4/" TargetMode="External"/><Relationship Id="rId5" Type="http://schemas.openxmlformats.org/officeDocument/2006/relationships/image" Target="../media/image21.jpeg"/><Relationship Id="rId4" Type="http://schemas.openxmlformats.org/officeDocument/2006/relationships/hyperlink" Target="https://creativecommons.org/licenses/by-sa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life/16/4/experimenting-raspberry-pi-sense-hat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pen-electronics.org/a-great-io-expansion-shield-for-raspberrypi-based-on-i2c/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creativecommons.org/licenses/by-sa/3.0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raspberrypi.stackexchange.com/questions/22928/does-the-raspberry-pi-need-a-cooling-system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-electronics.org/meg-connected-greenhouse-carlo-dalesio-interview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spberry_Pi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lab.com/raspberry-pi-tutorial-beginners-guide-thepihut-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ARM_%EC%95%84%ED%82%A4%ED%85%8D%EC%B2%98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lectronics-lab.com/raspberry-pi-tutorial-beginners-guide-thepihut-com/" TargetMode="External"/><Relationship Id="rId13" Type="http://schemas.openxmlformats.org/officeDocument/2006/relationships/hyperlink" Target="https://www.bodnara.co.kr/bbs/article.html?num=166628" TargetMode="External"/><Relationship Id="rId3" Type="http://schemas.openxmlformats.org/officeDocument/2006/relationships/hyperlink" Target="https://www.iphonemod.net/apple-arm-should-i-buy.html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ngimg.com/download/8530" TargetMode="External"/><Relationship Id="rId11" Type="http://schemas.openxmlformats.org/officeDocument/2006/relationships/hyperlink" Target="https://archive.manylabs.org/docs/general/usingSensors/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1.jpeg"/><Relationship Id="rId4" Type="http://schemas.openxmlformats.org/officeDocument/2006/relationships/hyperlink" Target="https://creativecommons.org/licenses/by-nc/3.0/" TargetMode="External"/><Relationship Id="rId9" Type="http://schemas.openxmlformats.org/officeDocument/2006/relationships/hyperlink" Target="https://creativecommons.org/licenses/by-sa/3.0/" TargetMode="External"/><Relationship Id="rId14" Type="http://schemas.openxmlformats.org/officeDocument/2006/relationships/hyperlink" Target="https://creativecommons.org/licenses/by-nc-nd/3.0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Internet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/>
              <a:t>Pertemuan</a:t>
            </a:r>
            <a:r>
              <a:rPr lang="ru-RU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2426011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BD03-03E9-4ECB-8506-CF5883B21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</a:t>
            </a:r>
            <a:r>
              <a:rPr lang="en-US" dirty="0" err="1"/>
              <a:t>Produk</a:t>
            </a:r>
            <a:r>
              <a:rPr lang="en-US" dirty="0"/>
              <a:t> ARM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F9CB4CED-5578-4B66-B8AF-B0AC447F7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1230" y="2230834"/>
            <a:ext cx="1477992" cy="1375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26C01AF7-A815-4D56-A0B3-B8A8E8F88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855343" y="2262191"/>
            <a:ext cx="2743200" cy="12984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40985E-31EE-4B01-BF0C-57E8E456C47C}"/>
              </a:ext>
            </a:extLst>
          </p:cNvPr>
          <p:cNvSpPr txBox="1"/>
          <p:nvPr/>
        </p:nvSpPr>
        <p:spPr>
          <a:xfrm>
            <a:off x="2855343" y="3560703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5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6"/>
              </a:rPr>
              <a:t>CC BY-SA</a:t>
            </a:r>
            <a:r>
              <a:rPr lang="en-US"/>
              <a:t>.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497B361A-EDDB-41CB-AAB2-AA5B8C122B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73684" y="2299880"/>
            <a:ext cx="2743198" cy="14243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5B4B23-90C4-4216-8610-4B24D7978473}"/>
              </a:ext>
            </a:extLst>
          </p:cNvPr>
          <p:cNvSpPr txBox="1"/>
          <p:nvPr/>
        </p:nvSpPr>
        <p:spPr>
          <a:xfrm>
            <a:off x="7973683" y="3724845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8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9"/>
              </a:rPr>
              <a:t>CC BY-SA-NC</a:t>
            </a:r>
            <a:r>
              <a:rPr lang="en-US"/>
              <a:t>.</a:t>
            </a:r>
          </a:p>
        </p:txBody>
      </p:sp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DC9F41CC-1EA6-4CB5-B382-7D0C6355E0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304363" y="4114922"/>
            <a:ext cx="1966823" cy="22081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B54AD2-4D3E-4125-BB01-35CC2D858C68}"/>
              </a:ext>
            </a:extLst>
          </p:cNvPr>
          <p:cNvSpPr txBox="1"/>
          <p:nvPr/>
        </p:nvSpPr>
        <p:spPr>
          <a:xfrm>
            <a:off x="8002438" y="6323612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11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6"/>
              </a:rPr>
              <a:t>CC BY-SA</a:t>
            </a:r>
            <a:r>
              <a:rPr lang="en-US"/>
              <a:t>.</a:t>
            </a:r>
          </a:p>
        </p:txBody>
      </p:sp>
      <p:pic>
        <p:nvPicPr>
          <p:cNvPr id="15" name="Picture 15" descr="Text&#10;&#10;Description automatically generated">
            <a:extLst>
              <a:ext uri="{FF2B5EF4-FFF2-40B4-BE49-F238E27FC236}">
                <a16:creationId xmlns:a16="http://schemas.microsoft.com/office/drawing/2014/main" id="{85ECF6AA-DF09-4FF2-8C28-BE77227D1B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299494" y="4685826"/>
            <a:ext cx="2743200" cy="15407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DD3CF1-3C98-4E5E-9221-9256127BA7DC}"/>
              </a:ext>
            </a:extLst>
          </p:cNvPr>
          <p:cNvSpPr txBox="1"/>
          <p:nvPr/>
        </p:nvSpPr>
        <p:spPr>
          <a:xfrm>
            <a:off x="5299494" y="6226146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1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14"/>
              </a:rPr>
              <a:t>CC BY-NC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8015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180A8-B246-43DA-9E85-D438BC8E5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Purpose Input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8A348-FA53-4E33-92A4-754724112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19934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Apa </a:t>
            </a:r>
            <a:r>
              <a:rPr lang="en-US" sz="2400" dirty="0" err="1"/>
              <a:t>itu</a:t>
            </a:r>
            <a:r>
              <a:rPr lang="en-US" sz="2400" dirty="0"/>
              <a:t> GPIO?</a:t>
            </a:r>
          </a:p>
          <a:p>
            <a:pPr lvl="1"/>
            <a:r>
              <a:rPr lang="en-US" sz="2200" spc="10" dirty="0"/>
              <a:t>Di </a:t>
            </a:r>
            <a:r>
              <a:rPr lang="en-US" sz="2200" spc="10" dirty="0" err="1"/>
              <a:t>dalam</a:t>
            </a:r>
            <a:r>
              <a:rPr lang="en-US" sz="2200" spc="10" dirty="0"/>
              <a:t> IoT GPIO </a:t>
            </a:r>
            <a:r>
              <a:rPr lang="en-US" sz="2200" spc="10" dirty="0" err="1"/>
              <a:t>digunakan</a:t>
            </a:r>
            <a:r>
              <a:rPr lang="en-US" sz="2200" spc="10" dirty="0"/>
              <a:t> </a:t>
            </a:r>
            <a:r>
              <a:rPr lang="en-US" sz="2200" spc="10" dirty="0" err="1"/>
              <a:t>untuk</a:t>
            </a:r>
            <a:r>
              <a:rPr lang="en-US" sz="2200" spc="10" dirty="0"/>
              <a:t> </a:t>
            </a:r>
            <a:r>
              <a:rPr lang="en-US" sz="2200" spc="10" dirty="0" err="1"/>
              <a:t>sebagai</a:t>
            </a:r>
            <a:r>
              <a:rPr lang="en-US" sz="2200" spc="10" dirty="0"/>
              <a:t> </a:t>
            </a:r>
            <a:r>
              <a:rPr lang="en-US" sz="2200" spc="10" dirty="0" err="1"/>
              <a:t>penyedia</a:t>
            </a:r>
            <a:r>
              <a:rPr lang="en-US" sz="2200" spc="10" dirty="0"/>
              <a:t> </a:t>
            </a:r>
            <a:r>
              <a:rPr lang="en-US" sz="2200" spc="10" dirty="0" err="1"/>
              <a:t>antarmuka</a:t>
            </a:r>
            <a:r>
              <a:rPr lang="en-US" sz="2200" spc="10" dirty="0"/>
              <a:t> Input </a:t>
            </a:r>
            <a:r>
              <a:rPr lang="en-US" sz="2200" spc="10" dirty="0" err="1"/>
              <a:t>maupun</a:t>
            </a:r>
            <a:r>
              <a:rPr lang="en-US" sz="2200" spc="10" dirty="0"/>
              <a:t> Output </a:t>
            </a:r>
            <a:r>
              <a:rPr lang="en-US" sz="2200" spc="10" dirty="0" err="1"/>
              <a:t>bahkan</a:t>
            </a:r>
            <a:r>
              <a:rPr lang="en-US" sz="2200" spc="10" dirty="0"/>
              <a:t> </a:t>
            </a:r>
            <a:r>
              <a:rPr lang="en-US" sz="2200" spc="10" dirty="0" err="1"/>
              <a:t>keduanya</a:t>
            </a:r>
          </a:p>
          <a:p>
            <a:pPr lvl="1"/>
            <a:r>
              <a:rPr lang="en-US" sz="2200" spc="10" dirty="0"/>
              <a:t>Karena </a:t>
            </a:r>
            <a:r>
              <a:rPr lang="en-US" sz="2200" spc="10" dirty="0" err="1"/>
              <a:t>tidak</a:t>
            </a:r>
            <a:r>
              <a:rPr lang="en-US" sz="2200" spc="10" dirty="0"/>
              <a:t> </a:t>
            </a:r>
            <a:r>
              <a:rPr lang="en-US" sz="2200" spc="10" dirty="0" err="1"/>
              <a:t>memiliki</a:t>
            </a:r>
            <a:r>
              <a:rPr lang="en-US" sz="2200" spc="10" dirty="0"/>
              <a:t> </a:t>
            </a:r>
            <a:r>
              <a:rPr lang="en-US" sz="2200" spc="10" dirty="0" err="1"/>
              <a:t>tujuan</a:t>
            </a:r>
            <a:r>
              <a:rPr lang="en-US" sz="2200" spc="10" dirty="0"/>
              <a:t> </a:t>
            </a:r>
            <a:r>
              <a:rPr lang="en-US" sz="2200" spc="10" dirty="0" err="1"/>
              <a:t>maka</a:t>
            </a:r>
            <a:r>
              <a:rPr lang="en-US" sz="2200" spc="10" dirty="0"/>
              <a:t> </a:t>
            </a:r>
            <a:r>
              <a:rPr lang="en-US" sz="2200" spc="10" dirty="0" err="1"/>
              <a:t>secara</a:t>
            </a:r>
            <a:r>
              <a:rPr lang="en-US" sz="2200" spc="10" dirty="0"/>
              <a:t> </a:t>
            </a:r>
            <a:r>
              <a:rPr lang="en-US" sz="2200" i="1" spc="10" dirty="0"/>
              <a:t>Default </a:t>
            </a:r>
            <a:r>
              <a:rPr lang="en-US" sz="2200" spc="10" dirty="0" err="1"/>
              <a:t>tidak</a:t>
            </a:r>
            <a:r>
              <a:rPr lang="en-US" sz="2200" spc="10" dirty="0"/>
              <a:t> </a:t>
            </a:r>
            <a:r>
              <a:rPr lang="en-US" sz="2200" spc="10" dirty="0" err="1"/>
              <a:t>dipakai</a:t>
            </a:r>
            <a:endParaRPr lang="en-US" sz="2200" i="1" spc="10" dirty="0" err="1"/>
          </a:p>
        </p:txBody>
      </p:sp>
      <p:pic>
        <p:nvPicPr>
          <p:cNvPr id="4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93056124-8A17-4161-9E3C-03909DDE75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1289" r="672" b="31026"/>
          <a:stretch/>
        </p:blipFill>
        <p:spPr>
          <a:xfrm>
            <a:off x="253041" y="4330544"/>
            <a:ext cx="10796238" cy="2113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897CE3-F420-401A-9A6E-EC78A1CF30FD}"/>
              </a:ext>
            </a:extLst>
          </p:cNvPr>
          <p:cNvSpPr txBox="1"/>
          <p:nvPr/>
        </p:nvSpPr>
        <p:spPr>
          <a:xfrm>
            <a:off x="209909" y="6494882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BY-NC-ND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1068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AE266-127B-48D3-954E-D6DF37D51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61" y="207609"/>
            <a:ext cx="9692640" cy="1325562"/>
          </a:xfrm>
        </p:spPr>
        <p:txBody>
          <a:bodyPr/>
          <a:lstStyle/>
          <a:p>
            <a:r>
              <a:rPr lang="en-US" dirty="0"/>
              <a:t>Struktur GPIO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15030-B622-403C-9F91-26A00E74E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89" y="1713781"/>
            <a:ext cx="3419511" cy="42219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 err="1"/>
              <a:t>Penempatan</a:t>
            </a:r>
            <a:r>
              <a:rPr lang="en-US" sz="2400" dirty="0"/>
              <a:t> GPIO di </a:t>
            </a:r>
            <a:r>
              <a:rPr lang="en-US" sz="2400" dirty="0" err="1"/>
              <a:t>perangkat</a:t>
            </a:r>
            <a:r>
              <a:rPr lang="en-US" sz="2400" dirty="0"/>
              <a:t> IoT </a:t>
            </a:r>
            <a:r>
              <a:rPr lang="en-US" sz="2400" dirty="0" err="1"/>
              <a:t>berbeda-beda</a:t>
            </a:r>
            <a:r>
              <a:rPr lang="en-US" sz="2400" dirty="0"/>
              <a:t>, </a:t>
            </a:r>
            <a:r>
              <a:rPr lang="en-US" sz="2400" dirty="0" err="1"/>
              <a:t>selalu</a:t>
            </a:r>
            <a:r>
              <a:rPr lang="en-US" sz="2400" dirty="0"/>
              <a:t> </a:t>
            </a:r>
            <a:r>
              <a:rPr lang="en-US" sz="2400" dirty="0" err="1"/>
              <a:t>bacalah</a:t>
            </a:r>
            <a:r>
              <a:rPr lang="en-US" sz="2400" dirty="0"/>
              <a:t> </a:t>
            </a:r>
            <a:r>
              <a:rPr lang="en-US" sz="2400" dirty="0" err="1"/>
              <a:t>manualnya</a:t>
            </a:r>
            <a:r>
              <a:rPr lang="en-US" sz="2400" dirty="0"/>
              <a:t>.</a:t>
            </a:r>
          </a:p>
        </p:txBody>
      </p:sp>
      <p:pic>
        <p:nvPicPr>
          <p:cNvPr id="4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689D819-636F-4844-9444-AEBAAB65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06174" y="488112"/>
            <a:ext cx="7962181" cy="6011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E9D81-2C92-45D1-A500-77800F9DAD12}"/>
              </a:ext>
            </a:extLst>
          </p:cNvPr>
          <p:cNvSpPr txBox="1"/>
          <p:nvPr/>
        </p:nvSpPr>
        <p:spPr>
          <a:xfrm>
            <a:off x="296174" y="6341134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BY-SA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0818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FE6F-5C9A-4482-9EDE-E6899808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Expander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801D9-7DA6-4CBC-A2C8-A0EA0D5AD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908342" cy="377624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/>
              <a:t>Karena </a:t>
            </a:r>
            <a:r>
              <a:rPr lang="en-US" sz="2800" err="1"/>
              <a:t>ukuran</a:t>
            </a:r>
            <a:r>
              <a:rPr lang="en-US" sz="2800" dirty="0"/>
              <a:t> </a:t>
            </a:r>
            <a:r>
              <a:rPr lang="en-US" sz="2800" err="1"/>
              <a:t>papan</a:t>
            </a:r>
            <a:r>
              <a:rPr lang="en-US" sz="2800" dirty="0"/>
              <a:t> yang </a:t>
            </a:r>
            <a:r>
              <a:rPr lang="en-US" sz="2800" err="1"/>
              <a:t>terbatas</a:t>
            </a:r>
            <a:r>
              <a:rPr lang="en-US" sz="2800" dirty="0"/>
              <a:t>, </a:t>
            </a:r>
            <a:r>
              <a:rPr lang="en-US" sz="2800" err="1"/>
              <a:t>maka</a:t>
            </a:r>
            <a:r>
              <a:rPr lang="en-US" sz="2800" dirty="0"/>
              <a:t> </a:t>
            </a:r>
            <a:r>
              <a:rPr lang="en-US" sz="2800" err="1"/>
              <a:t>jumlah</a:t>
            </a:r>
            <a:r>
              <a:rPr lang="en-US" sz="2800" dirty="0"/>
              <a:t> PIN GPIO juga </a:t>
            </a:r>
            <a:r>
              <a:rPr lang="en-US" sz="2800" err="1"/>
              <a:t>terbatas</a:t>
            </a:r>
            <a:r>
              <a:rPr lang="en-US" sz="2800" dirty="0"/>
              <a:t>. </a:t>
            </a:r>
            <a:r>
              <a:rPr lang="en-US" sz="2800" err="1"/>
              <a:t>Untuk</a:t>
            </a:r>
            <a:r>
              <a:rPr lang="en-US" sz="2800" dirty="0"/>
              <a:t> </a:t>
            </a:r>
            <a:r>
              <a:rPr lang="en-US" sz="2800" err="1"/>
              <a:t>mengatasi</a:t>
            </a:r>
            <a:r>
              <a:rPr lang="en-US" sz="2800" dirty="0"/>
              <a:t> </a:t>
            </a:r>
            <a:r>
              <a:rPr lang="en-US" sz="2800" err="1"/>
              <a:t>hal</a:t>
            </a:r>
            <a:r>
              <a:rPr lang="en-US" sz="2800" dirty="0"/>
              <a:t> </a:t>
            </a:r>
            <a:r>
              <a:rPr lang="en-US" sz="2800" err="1"/>
              <a:t>itu</a:t>
            </a:r>
            <a:r>
              <a:rPr lang="en-US" sz="2800" dirty="0"/>
              <a:t>, </a:t>
            </a:r>
            <a:r>
              <a:rPr lang="en-US" sz="2800" err="1"/>
              <a:t>bisa</a:t>
            </a:r>
            <a:r>
              <a:rPr lang="en-US" sz="2800" dirty="0"/>
              <a:t> </a:t>
            </a:r>
            <a:r>
              <a:rPr lang="en-US" sz="2800" err="1"/>
              <a:t>ditambahkan</a:t>
            </a:r>
            <a:r>
              <a:rPr lang="en-US" sz="2800" dirty="0"/>
              <a:t> GPIO expander </a:t>
            </a:r>
            <a:r>
              <a:rPr lang="en-US" sz="2800" err="1"/>
              <a:t>untuk</a:t>
            </a:r>
            <a:r>
              <a:rPr lang="en-US" sz="2800" dirty="0"/>
              <a:t> </a:t>
            </a:r>
            <a:r>
              <a:rPr lang="en-US" sz="2800" err="1"/>
              <a:t>menambah</a:t>
            </a:r>
            <a:r>
              <a:rPr lang="en-US" sz="2800" dirty="0"/>
              <a:t> </a:t>
            </a:r>
            <a:r>
              <a:rPr lang="en-US" sz="2800" err="1"/>
              <a:t>jumlah</a:t>
            </a:r>
            <a:r>
              <a:rPr lang="en-US" sz="2800" dirty="0"/>
              <a:t> pin</a:t>
            </a:r>
          </a:p>
        </p:txBody>
      </p:sp>
      <p:pic>
        <p:nvPicPr>
          <p:cNvPr id="4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80326343-11D7-4546-9D2B-9CEAF6176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777" y="1953262"/>
            <a:ext cx="5561162" cy="464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90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975F2-5925-44F3-80F0-94C686D28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Penggunaan</a:t>
            </a:r>
            <a:r>
              <a:rPr lang="en-US" dirty="0"/>
              <a:t> Umum GPIO - </a:t>
            </a:r>
            <a:r>
              <a:rPr lang="en-US" dirty="0" err="1"/>
              <a:t>Kipas</a:t>
            </a:r>
          </a:p>
        </p:txBody>
      </p:sp>
      <p:pic>
        <p:nvPicPr>
          <p:cNvPr id="4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2F70FE8-60DB-447F-BB7D-6AC75B020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0775" y="1958196"/>
            <a:ext cx="4351338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CAA3ED-4807-4C96-92C6-33DDBE6964CF}"/>
              </a:ext>
            </a:extLst>
          </p:cNvPr>
          <p:cNvSpPr txBox="1"/>
          <p:nvPr/>
        </p:nvSpPr>
        <p:spPr>
          <a:xfrm>
            <a:off x="449982" y="6309534"/>
            <a:ext cx="4352925" cy="3175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BY-SA</a:t>
            </a:r>
            <a:r>
              <a:rPr lang="en-US"/>
              <a:t>.</a:t>
            </a:r>
          </a:p>
        </p:txBody>
      </p:sp>
      <p:pic>
        <p:nvPicPr>
          <p:cNvPr id="7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B9126F7E-41D3-47A0-8B02-64B950794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896928" y="1956759"/>
            <a:ext cx="4324709" cy="43534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84BE7D-B053-47D4-99BB-664D6BF5EB67}"/>
              </a:ext>
            </a:extLst>
          </p:cNvPr>
          <p:cNvSpPr txBox="1"/>
          <p:nvPr/>
        </p:nvSpPr>
        <p:spPr>
          <a:xfrm>
            <a:off x="4896928" y="6267091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6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BY-SA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5025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343A-BB55-4F2A-95B6-F0564C41F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93" y="365760"/>
            <a:ext cx="10785319" cy="1339939"/>
          </a:xfrm>
        </p:spPr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Penggunaan</a:t>
            </a:r>
            <a:r>
              <a:rPr lang="en-US" dirty="0">
                <a:ea typeface="+mj-lt"/>
                <a:cs typeface="+mj-lt"/>
              </a:rPr>
              <a:t> Umum GPIO – Hat/Shields</a:t>
            </a:r>
            <a:endParaRPr lang="en-US" dirty="0"/>
          </a:p>
        </p:txBody>
      </p:sp>
      <p:pic>
        <p:nvPicPr>
          <p:cNvPr id="4" name="Picture 4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98300B5C-9D1D-4D64-B84D-ABD0735BF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9909" y="3118870"/>
            <a:ext cx="5848708" cy="32944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27C507-5AD8-4626-9245-49E348202A02}"/>
              </a:ext>
            </a:extLst>
          </p:cNvPr>
          <p:cNvSpPr txBox="1"/>
          <p:nvPr/>
        </p:nvSpPr>
        <p:spPr>
          <a:xfrm>
            <a:off x="209909" y="6413051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BY-SA</a:t>
            </a:r>
            <a:r>
              <a:rPr lang="en-US"/>
              <a:t>.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4B109B2-8CB8-4189-97F8-6DEA528E66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177878" y="3124475"/>
            <a:ext cx="5400280" cy="3096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10942-6343-45DB-A210-DB7167C96770}"/>
              </a:ext>
            </a:extLst>
          </p:cNvPr>
          <p:cNvSpPr txBox="1"/>
          <p:nvPr/>
        </p:nvSpPr>
        <p:spPr>
          <a:xfrm>
            <a:off x="6177951" y="6235970"/>
            <a:ext cx="1676400" cy="31750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r>
              <a:rPr lang="en-US">
                <a:hlinkClick r:id="rId6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7"/>
              </a:rPr>
              <a:t>CC BY-SA-NC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2858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indoor, cluttered&#10;&#10;Description automatically generated">
            <a:extLst>
              <a:ext uri="{FF2B5EF4-FFF2-40B4-BE49-F238E27FC236}">
                <a16:creationId xmlns:a16="http://schemas.microsoft.com/office/drawing/2014/main" id="{A64E4FF2-5496-4B32-AAEE-E692FC87E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423" y="218536"/>
            <a:ext cx="9607841" cy="6407299"/>
          </a:xfrm>
        </p:spPr>
      </p:pic>
    </p:spTree>
    <p:extLst>
      <p:ext uri="{BB962C8B-B14F-4D97-AF65-F5344CB8AC3E}">
        <p14:creationId xmlns:p14="http://schemas.microsoft.com/office/powerpoint/2010/main" val="3761657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B09CC-4AE6-4FAC-9F88-52DBFB1E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Kelemahan</a:t>
            </a:r>
            <a:r>
              <a:rPr lang="en-US" dirty="0"/>
              <a:t> Papan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11879-71F7-4736-8FE7-B3A1C0156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3200" dirty="0" err="1"/>
              <a:t>Voltase</a:t>
            </a:r>
            <a:r>
              <a:rPr lang="en-US" sz="3200" dirty="0"/>
              <a:t> </a:t>
            </a:r>
            <a:r>
              <a:rPr lang="en-US" sz="3200" dirty="0" err="1"/>
              <a:t>terbatas</a:t>
            </a:r>
            <a:r>
              <a:rPr lang="en-US" sz="3200" dirty="0"/>
              <a:t> : 3,3 ~ 5V</a:t>
            </a:r>
          </a:p>
          <a:p>
            <a:r>
              <a:rPr lang="en-US" sz="3200" dirty="0"/>
              <a:t>Adaptor yang </a:t>
            </a:r>
            <a:r>
              <a:rPr lang="en-US" sz="3200" dirty="0" err="1"/>
              <a:t>memiliki</a:t>
            </a:r>
            <a:r>
              <a:rPr lang="en-US" sz="3200" dirty="0"/>
              <a:t> </a:t>
            </a:r>
            <a:r>
              <a:rPr lang="en-US" sz="3200" dirty="0" err="1"/>
              <a:t>voltase</a:t>
            </a:r>
            <a:r>
              <a:rPr lang="en-US" sz="3200" dirty="0"/>
              <a:t> </a:t>
            </a:r>
            <a:r>
              <a:rPr lang="en-US" sz="3200" dirty="0" err="1"/>
              <a:t>tinggi</a:t>
            </a:r>
            <a:r>
              <a:rPr lang="en-US" sz="3200" dirty="0"/>
              <a:t>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menyebabkan</a:t>
            </a:r>
            <a:r>
              <a:rPr lang="en-US" sz="3200" dirty="0"/>
              <a:t> </a:t>
            </a:r>
            <a:r>
              <a:rPr lang="en-US" sz="3200" dirty="0" err="1"/>
              <a:t>kerusakan</a:t>
            </a:r>
            <a:r>
              <a:rPr lang="en-US" sz="3200" dirty="0"/>
              <a:t> fatal</a:t>
            </a:r>
          </a:p>
          <a:p>
            <a:r>
              <a:rPr lang="en-US" sz="3200" dirty="0"/>
              <a:t>Jika </a:t>
            </a:r>
            <a:r>
              <a:rPr lang="en-US" sz="3200" dirty="0" err="1"/>
              <a:t>terlalu</a:t>
            </a:r>
            <a:r>
              <a:rPr lang="en-US" sz="3200" dirty="0"/>
              <a:t> </a:t>
            </a:r>
            <a:r>
              <a:rPr lang="en-US" sz="3200" dirty="0" err="1"/>
              <a:t>rendah</a:t>
            </a:r>
            <a:r>
              <a:rPr lang="en-US" sz="3200" dirty="0"/>
              <a:t> </a:t>
            </a:r>
            <a:r>
              <a:rPr lang="en-US" sz="3200" dirty="0" err="1"/>
              <a:t>menyebab</a:t>
            </a:r>
            <a:r>
              <a:rPr lang="en-US" sz="3200" dirty="0"/>
              <a:t> </a:t>
            </a:r>
            <a:r>
              <a:rPr lang="en-US" sz="3200" i="1" dirty="0" err="1"/>
              <a:t>Undervolt</a:t>
            </a:r>
            <a:r>
              <a:rPr lang="en-US" sz="3200" i="1" dirty="0"/>
              <a:t>, </a:t>
            </a:r>
            <a:r>
              <a:rPr lang="en-US" sz="3200" dirty="0"/>
              <a:t>dan </a:t>
            </a:r>
            <a:r>
              <a:rPr lang="en-US" sz="3200" dirty="0" err="1"/>
              <a:t>menurunkan</a:t>
            </a:r>
            <a:r>
              <a:rPr lang="en-US" sz="3200" dirty="0"/>
              <a:t> </a:t>
            </a:r>
            <a:r>
              <a:rPr lang="en-US" sz="3200" dirty="0" err="1"/>
              <a:t>kinerja</a:t>
            </a:r>
            <a:r>
              <a:rPr lang="en-US" sz="3200" dirty="0"/>
              <a:t> </a:t>
            </a:r>
            <a:r>
              <a:rPr lang="en-US" sz="3200" dirty="0" err="1"/>
              <a:t>sistem</a:t>
            </a:r>
            <a:endParaRPr lang="en-US" sz="3200" dirty="0"/>
          </a:p>
          <a:p>
            <a:r>
              <a:rPr lang="en-US" sz="3200" dirty="0" err="1"/>
              <a:t>Terlalu</a:t>
            </a:r>
            <a:r>
              <a:rPr lang="en-US" sz="3200" dirty="0"/>
              <a:t> </a:t>
            </a:r>
            <a:r>
              <a:rPr lang="en-US" sz="3200" dirty="0" err="1"/>
              <a:t>banyak</a:t>
            </a:r>
            <a:r>
              <a:rPr lang="en-US" sz="3200" dirty="0"/>
              <a:t> </a:t>
            </a:r>
            <a:r>
              <a:rPr lang="en-US" sz="3200" dirty="0" err="1"/>
              <a:t>memasang</a:t>
            </a:r>
            <a:r>
              <a:rPr lang="en-US" sz="3200" dirty="0"/>
              <a:t> </a:t>
            </a:r>
            <a:r>
              <a:rPr lang="en-US" sz="3200" dirty="0" err="1"/>
              <a:t>komponen</a:t>
            </a:r>
            <a:r>
              <a:rPr lang="en-US" sz="3200" dirty="0"/>
              <a:t> </a:t>
            </a:r>
            <a:r>
              <a:rPr lang="en-US" sz="3200" dirty="0" err="1"/>
              <a:t>tambahan</a:t>
            </a:r>
            <a:r>
              <a:rPr lang="en-US" sz="3200" dirty="0"/>
              <a:t> juga </a:t>
            </a:r>
            <a:r>
              <a:rPr lang="en-US" sz="3200" dirty="0" err="1"/>
              <a:t>menyebabkan</a:t>
            </a:r>
            <a:r>
              <a:rPr lang="en-US" sz="3200" dirty="0"/>
              <a:t> </a:t>
            </a:r>
            <a:r>
              <a:rPr lang="en-US" sz="3200" i="1" dirty="0" err="1"/>
              <a:t>Undervolt</a:t>
            </a:r>
            <a:r>
              <a:rPr lang="en-US" sz="3200" i="1" dirty="0"/>
              <a:t>/Throttling.</a:t>
            </a:r>
            <a:endParaRPr lang="en-US" sz="3000" i="1" dirty="0" err="1"/>
          </a:p>
          <a:p>
            <a:pPr lvl="1">
              <a:buFont typeface="Wingdings 2" pitchFamily="34" charset="0"/>
              <a:buChar char=""/>
            </a:pPr>
            <a:r>
              <a:rPr lang="en-US" sz="2800" spc="10" dirty="0"/>
              <a:t>HDD </a:t>
            </a:r>
            <a:r>
              <a:rPr lang="en-US" sz="2800" spc="10" dirty="0" err="1"/>
              <a:t>Eksternal</a:t>
            </a:r>
            <a:r>
              <a:rPr lang="en-US" sz="2800" spc="10" dirty="0"/>
              <a:t> </a:t>
            </a:r>
            <a:r>
              <a:rPr lang="en-US" sz="2800" spc="10" dirty="0" err="1"/>
              <a:t>tanpa</a:t>
            </a:r>
            <a:r>
              <a:rPr lang="en-US" sz="2800" spc="10" dirty="0"/>
              <a:t> power </a:t>
            </a:r>
            <a:r>
              <a:rPr lang="en-US" sz="2800" spc="10" dirty="0" err="1"/>
              <a:t>luar</a:t>
            </a:r>
            <a:r>
              <a:rPr lang="en-US" sz="2800" spc="10" dirty="0"/>
              <a:t>/USB </a:t>
            </a:r>
            <a:r>
              <a:rPr lang="en-US" sz="2800" spc="10" dirty="0" err="1"/>
              <a:t>langsung</a:t>
            </a:r>
            <a:endParaRPr lang="en-US" sz="2800" i="1" spc="10"/>
          </a:p>
          <a:p>
            <a:r>
              <a:rPr lang="en-US" sz="3000" dirty="0" err="1"/>
              <a:t>Rentan</a:t>
            </a:r>
            <a:r>
              <a:rPr lang="en-US" sz="3000" dirty="0"/>
              <a:t> </a:t>
            </a:r>
            <a:r>
              <a:rPr lang="en-US" sz="3000" dirty="0" err="1"/>
              <a:t>panas</a:t>
            </a:r>
          </a:p>
        </p:txBody>
      </p:sp>
    </p:spTree>
    <p:extLst>
      <p:ext uri="{BB962C8B-B14F-4D97-AF65-F5344CB8AC3E}">
        <p14:creationId xmlns:p14="http://schemas.microsoft.com/office/powerpoint/2010/main" val="890801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7BF3FE0D-50E8-448A-99ED-1C6DC26E0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7943" y="175404"/>
            <a:ext cx="8859531" cy="600473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CCEF5F-F210-408D-8925-2A4C7FE1D33A}"/>
              </a:ext>
            </a:extLst>
          </p:cNvPr>
          <p:cNvSpPr txBox="1"/>
          <p:nvPr/>
        </p:nvSpPr>
        <p:spPr>
          <a:xfrm>
            <a:off x="73205" y="6367044"/>
            <a:ext cx="6457950" cy="317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BY-SA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4003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ndoor, curtain, pink, purple&#10;&#10;Description automatically generated">
            <a:extLst>
              <a:ext uri="{FF2B5EF4-FFF2-40B4-BE49-F238E27FC236}">
                <a16:creationId xmlns:a16="http://schemas.microsoft.com/office/drawing/2014/main" id="{536B9901-509E-4AA2-966B-E9506F321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4979" y="218537"/>
            <a:ext cx="9129308" cy="610537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73F916-11C0-4AEA-A881-99A2952D55D0}"/>
              </a:ext>
            </a:extLst>
          </p:cNvPr>
          <p:cNvSpPr txBox="1"/>
          <p:nvPr/>
        </p:nvSpPr>
        <p:spPr>
          <a:xfrm>
            <a:off x="354582" y="6323912"/>
            <a:ext cx="6527800" cy="317500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BY-SA-NC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0758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9B9A-6151-43B7-8EAE-8E9DD9D36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Komponen</a:t>
            </a:r>
            <a:r>
              <a:rPr lang="en-US" dirty="0"/>
              <a:t> Internal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71261-7F68-48C5-8DF7-618D0B5FE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448583" cy="309252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3200" dirty="0"/>
              <a:t>Papan </a:t>
            </a:r>
            <a:r>
              <a:rPr lang="en-US" sz="3200" err="1"/>
              <a:t>Pemrosesan</a:t>
            </a:r>
            <a:r>
              <a:rPr lang="en-US" sz="3200" dirty="0"/>
              <a:t> Utama</a:t>
            </a:r>
          </a:p>
          <a:p>
            <a:pPr>
              <a:buFont typeface="Arial" pitchFamily="18" charset="2"/>
              <a:buChar char="•"/>
            </a:pPr>
            <a:r>
              <a:rPr lang="en-US" sz="3000" spc="10" err="1"/>
              <a:t>Arsitektur</a:t>
            </a:r>
            <a:r>
              <a:rPr lang="en-US" sz="3000" spc="10" dirty="0"/>
              <a:t> CPU</a:t>
            </a:r>
          </a:p>
          <a:p>
            <a:pPr>
              <a:buFont typeface="Arial" pitchFamily="18" charset="2"/>
              <a:buChar char="•"/>
            </a:pPr>
            <a:r>
              <a:rPr lang="en-US" sz="3000" spc="10" dirty="0"/>
              <a:t>GPIO</a:t>
            </a:r>
          </a:p>
          <a:p>
            <a:pPr>
              <a:buFont typeface="Arial" pitchFamily="18" charset="2"/>
              <a:buChar char="•"/>
            </a:pPr>
            <a:r>
              <a:rPr lang="en-US" sz="3000" dirty="0"/>
              <a:t>HDMI</a:t>
            </a:r>
          </a:p>
          <a:p>
            <a:pPr>
              <a:buFont typeface="Arial" pitchFamily="18" charset="2"/>
              <a:buChar char="•"/>
            </a:pPr>
            <a:r>
              <a:rPr lang="en-US" sz="3000" dirty="0"/>
              <a:t>3,5mm Jack</a:t>
            </a:r>
            <a:endParaRPr lang="en-US" sz="3000" spc="10" dirty="0"/>
          </a:p>
          <a:p>
            <a:pPr>
              <a:buFont typeface="Arial" pitchFamily="18" charset="2"/>
              <a:buChar char="•"/>
            </a:pPr>
            <a:r>
              <a:rPr lang="en-US" sz="3000" dirty="0"/>
              <a:t>DLL</a:t>
            </a:r>
          </a:p>
          <a:p>
            <a:pPr lvl="1"/>
            <a:endParaRPr lang="en-US" spc="10" dirty="0"/>
          </a:p>
        </p:txBody>
      </p:sp>
      <p:pic>
        <p:nvPicPr>
          <p:cNvPr id="4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E2B6B29-AF05-4A60-8406-551068662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>
            <a:off x="6445690" y="3151354"/>
            <a:ext cx="4662310" cy="30942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65325-73E7-4C36-A6B6-E352EF271C80}"/>
              </a:ext>
            </a:extLst>
          </p:cNvPr>
          <p:cNvSpPr txBox="1"/>
          <p:nvPr/>
        </p:nvSpPr>
        <p:spPr>
          <a:xfrm>
            <a:off x="8379178" y="6289146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BY-SA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5085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2DEB2-F955-447E-A534-7846D0C3D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Motherboard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34865-7C7D-4560-A5B0-63F7E0A6C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117394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/>
              <a:t>IoT </a:t>
            </a:r>
            <a:r>
              <a:rPr lang="en-US" sz="2800" dirty="0" err="1"/>
              <a:t>membutuhkan</a:t>
            </a:r>
            <a:r>
              <a:rPr lang="en-US" sz="2800" dirty="0"/>
              <a:t> </a:t>
            </a:r>
            <a:r>
              <a:rPr lang="en-US" sz="2800" dirty="0" err="1"/>
              <a:t>papan</a:t>
            </a:r>
            <a:r>
              <a:rPr lang="en-US" sz="2800" dirty="0"/>
              <a:t> </a:t>
            </a:r>
            <a:r>
              <a:rPr lang="en-US" sz="2800" dirty="0" err="1"/>
              <a:t>utama</a:t>
            </a:r>
            <a:r>
              <a:rPr lang="en-US" sz="2800" dirty="0"/>
              <a:t> </a:t>
            </a:r>
            <a:r>
              <a:rPr lang="en-US" sz="2800" dirty="0" err="1"/>
              <a:t>layaknya</a:t>
            </a:r>
            <a:r>
              <a:rPr lang="en-US" sz="2800" dirty="0"/>
              <a:t> </a:t>
            </a:r>
            <a:r>
              <a:rPr lang="en-US" sz="2800" dirty="0" err="1"/>
              <a:t>komputer</a:t>
            </a:r>
            <a:r>
              <a:rPr lang="en-US" sz="2800" dirty="0"/>
              <a:t> </a:t>
            </a:r>
            <a:r>
              <a:rPr lang="en-US" sz="2800" dirty="0" err="1"/>
              <a:t>biasa</a:t>
            </a:r>
            <a:r>
              <a:rPr lang="en-US" sz="2800" dirty="0"/>
              <a:t>. </a:t>
            </a:r>
            <a:r>
              <a:rPr lang="en-US" sz="2800" dirty="0" err="1"/>
              <a:t>Skematik</a:t>
            </a:r>
            <a:r>
              <a:rPr lang="en-US" sz="2800" dirty="0"/>
              <a:t> </a:t>
            </a:r>
            <a:r>
              <a:rPr lang="en-US" sz="2800" dirty="0" err="1"/>
              <a:t>papan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banyak</a:t>
            </a:r>
            <a:r>
              <a:rPr lang="en-US" sz="2800" dirty="0"/>
              <a:t> </a:t>
            </a:r>
            <a:r>
              <a:rPr lang="en-US" sz="2800" dirty="0" err="1"/>
              <a:t>sekali</a:t>
            </a:r>
            <a:r>
              <a:rPr lang="en-US" sz="2800" dirty="0"/>
              <a:t> </a:t>
            </a:r>
            <a:r>
              <a:rPr lang="en-US" sz="2800" dirty="0" err="1"/>
              <a:t>ditemukan</a:t>
            </a:r>
            <a:r>
              <a:rPr lang="en-US" sz="2800" dirty="0"/>
              <a:t> via internet</a:t>
            </a:r>
          </a:p>
        </p:txBody>
      </p:sp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5FC2E3AC-1D9A-4459-B4BF-7719B15D9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287044"/>
            <a:ext cx="5676181" cy="3432553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EBA0648-B824-4A95-9C34-7D5875BE9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853" y="3366154"/>
            <a:ext cx="6150633" cy="324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92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BEBE8BEB-8C27-4A8E-8527-FCC8808E9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2293" y="99219"/>
            <a:ext cx="8842075" cy="625774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BBF57E-FFB7-4249-9081-A2BAB8C2F1E0}"/>
              </a:ext>
            </a:extLst>
          </p:cNvPr>
          <p:cNvSpPr txBox="1"/>
          <p:nvPr/>
        </p:nvSpPr>
        <p:spPr>
          <a:xfrm>
            <a:off x="139161" y="6415268"/>
            <a:ext cx="4572000" cy="3175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BY-SA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5827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7D5D42BA-D3AD-48C7-A0F7-64A683456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73" y="175404"/>
            <a:ext cx="10892112" cy="6090997"/>
          </a:xfrm>
        </p:spPr>
      </p:pic>
    </p:spTree>
    <p:extLst>
      <p:ext uri="{BB962C8B-B14F-4D97-AF65-F5344CB8AC3E}">
        <p14:creationId xmlns:p14="http://schemas.microsoft.com/office/powerpoint/2010/main" val="651365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13E5114-0249-4FFF-BF02-7649943F1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885" y="210283"/>
            <a:ext cx="10867485" cy="5331124"/>
          </a:xfrm>
        </p:spPr>
      </p:pic>
    </p:spTree>
    <p:extLst>
      <p:ext uri="{BB962C8B-B14F-4D97-AF65-F5344CB8AC3E}">
        <p14:creationId xmlns:p14="http://schemas.microsoft.com/office/powerpoint/2010/main" val="1446581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3BBA36-CE65-4915-98A3-CAB92622C940}"/>
              </a:ext>
            </a:extLst>
          </p:cNvPr>
          <p:cNvSpPr txBox="1"/>
          <p:nvPr/>
        </p:nvSpPr>
        <p:spPr>
          <a:xfrm>
            <a:off x="310551" y="296174"/>
            <a:ext cx="1069387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err="1"/>
              <a:t>Arsitektur</a:t>
            </a:r>
            <a:r>
              <a:rPr lang="en-US" sz="4400" dirty="0"/>
              <a:t> CPU : ARM </a:t>
            </a:r>
            <a:r>
              <a:rPr lang="en-US" sz="4400" err="1"/>
              <a:t>dibalik</a:t>
            </a:r>
            <a:r>
              <a:rPr lang="en-US" sz="4400" dirty="0"/>
              <a:t> IoT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38AEAD2-A4EF-443B-B2E0-95F710D40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1834" y="1483211"/>
            <a:ext cx="2743200" cy="2482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BA40DB-677D-4A04-87A9-42DEFBC0A0C9}"/>
              </a:ext>
            </a:extLst>
          </p:cNvPr>
          <p:cNvSpPr txBox="1"/>
          <p:nvPr/>
        </p:nvSpPr>
        <p:spPr>
          <a:xfrm>
            <a:off x="511834" y="4124085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BY-SA</a:t>
            </a:r>
            <a:r>
              <a:rPr lang="en-US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0A03F-25DE-4C50-A6BC-C5AD8B169653}"/>
              </a:ext>
            </a:extLst>
          </p:cNvPr>
          <p:cNvSpPr txBox="1"/>
          <p:nvPr/>
        </p:nvSpPr>
        <p:spPr>
          <a:xfrm>
            <a:off x="3516702" y="1590136"/>
            <a:ext cx="4741652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/>
              <a:t>ARM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dipilih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prosesor</a:t>
            </a:r>
            <a:r>
              <a:rPr lang="en-US" sz="2400" dirty="0"/>
              <a:t> IoT </a:t>
            </a:r>
            <a:r>
              <a:rPr lang="en-US" sz="2400" dirty="0" err="1"/>
              <a:t>dibandingkan</a:t>
            </a:r>
            <a:r>
              <a:rPr lang="en-US" sz="2400" dirty="0"/>
              <a:t> </a:t>
            </a:r>
            <a:r>
              <a:rPr lang="en-US" sz="2400" dirty="0" err="1"/>
              <a:t>prosesor</a:t>
            </a:r>
            <a:r>
              <a:rPr lang="en-US" sz="2400" dirty="0"/>
              <a:t> pada </a:t>
            </a:r>
            <a:r>
              <a:rPr lang="en-US" sz="2400" dirty="0" err="1"/>
              <a:t>umumnya</a:t>
            </a:r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Karena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konsumsi</a:t>
            </a:r>
            <a:r>
              <a:rPr lang="en-US" sz="2400" dirty="0"/>
              <a:t> </a:t>
            </a:r>
            <a:r>
              <a:rPr lang="en-US" sz="2400" dirty="0" err="1"/>
              <a:t>daya</a:t>
            </a:r>
            <a:r>
              <a:rPr lang="en-US" sz="2400" dirty="0"/>
              <a:t> yang sangat </a:t>
            </a:r>
            <a:r>
              <a:rPr lang="en-US" sz="2400" dirty="0" err="1"/>
              <a:t>rendah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2D8F89-97C8-426A-987A-892CF8479767}"/>
              </a:ext>
            </a:extLst>
          </p:cNvPr>
          <p:cNvSpPr txBox="1"/>
          <p:nvPr/>
        </p:nvSpPr>
        <p:spPr>
          <a:xfrm>
            <a:off x="195532" y="5601418"/>
            <a:ext cx="524486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/>
              <a:t>RISC vs CISC</a:t>
            </a:r>
          </a:p>
        </p:txBody>
      </p:sp>
    </p:spTree>
    <p:extLst>
      <p:ext uri="{BB962C8B-B14F-4D97-AF65-F5344CB8AC3E}">
        <p14:creationId xmlns:p14="http://schemas.microsoft.com/office/powerpoint/2010/main" val="2269108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195772E-B880-4409-91F4-5A9CF69AE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77419" y="2514780"/>
            <a:ext cx="2743200" cy="188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D98E20-60A1-4EF2-A9B3-9D1E2CC13231}"/>
              </a:ext>
            </a:extLst>
          </p:cNvPr>
          <p:cNvSpPr txBox="1"/>
          <p:nvPr/>
        </p:nvSpPr>
        <p:spPr>
          <a:xfrm>
            <a:off x="4249948" y="4443862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 dirty="0">
                <a:hlinkClick r:id="rId3"/>
              </a:rPr>
              <a:t>This Photo</a:t>
            </a:r>
            <a:r>
              <a:rPr lang="en-US" dirty="0"/>
              <a:t> by Unknown author is licensed under </a:t>
            </a:r>
            <a:r>
              <a:rPr lang="en-US" dirty="0">
                <a:hlinkClick r:id="rId4"/>
              </a:rPr>
              <a:t>CC BY-NC</a:t>
            </a:r>
            <a:r>
              <a:rPr lang="en-US" dirty="0"/>
              <a:t>.</a:t>
            </a:r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66D4207-DBF2-49AD-8919-C01CF4CD5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95532" y="202291"/>
            <a:ext cx="2743199" cy="28878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D72D30-FFEE-49F1-8813-3B73A2C27BB9}"/>
              </a:ext>
            </a:extLst>
          </p:cNvPr>
          <p:cNvSpPr txBox="1"/>
          <p:nvPr/>
        </p:nvSpPr>
        <p:spPr>
          <a:xfrm>
            <a:off x="195532" y="3090832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6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BY-NC</a:t>
            </a:r>
            <a:r>
              <a:rPr lang="en-US"/>
              <a:t>.</a:t>
            </a:r>
          </a:p>
        </p:txBody>
      </p:sp>
      <p:pic>
        <p:nvPicPr>
          <p:cNvPr id="14" name="Picture 14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865DE14E-79AA-42A1-B548-E31158A1C0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95532" y="4835917"/>
            <a:ext cx="2743199" cy="15281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96FEAB-BA65-4F64-8A24-29A24038FC52}"/>
              </a:ext>
            </a:extLst>
          </p:cNvPr>
          <p:cNvSpPr txBox="1"/>
          <p:nvPr/>
        </p:nvSpPr>
        <p:spPr>
          <a:xfrm>
            <a:off x="195532" y="6363569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8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9"/>
              </a:rPr>
              <a:t>CC BY-SA</a:t>
            </a:r>
            <a:r>
              <a:rPr lang="en-US"/>
              <a:t>.</a:t>
            </a:r>
          </a:p>
        </p:txBody>
      </p:sp>
      <p:pic>
        <p:nvPicPr>
          <p:cNvPr id="26" name="Picture 2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EC77ABD5-C590-47DA-B661-55C4DB16F1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275608" y="249591"/>
            <a:ext cx="2743200" cy="21031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182499D-A7D2-4D56-A00A-258608414200}"/>
              </a:ext>
            </a:extLst>
          </p:cNvPr>
          <p:cNvSpPr txBox="1"/>
          <p:nvPr/>
        </p:nvSpPr>
        <p:spPr>
          <a:xfrm>
            <a:off x="8275608" y="2352076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11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9"/>
              </a:rPr>
              <a:t>CC BY-SA</a:t>
            </a:r>
            <a:r>
              <a:rPr lang="en-US"/>
              <a:t>.</a:t>
            </a:r>
          </a:p>
        </p:txBody>
      </p:sp>
      <p:pic>
        <p:nvPicPr>
          <p:cNvPr id="29" name="Picture 29" descr="A picture containing text, monitor, screen, dark&#10;&#10;Description automatically generated">
            <a:extLst>
              <a:ext uri="{FF2B5EF4-FFF2-40B4-BE49-F238E27FC236}">
                <a16:creationId xmlns:a16="http://schemas.microsoft.com/office/drawing/2014/main" id="{8318EDCF-5D9B-487E-80DC-E12B717DAF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131834" y="4458793"/>
            <a:ext cx="2743200" cy="176479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4E7FB77-31ED-46AE-9790-2EB7B5E3961A}"/>
              </a:ext>
            </a:extLst>
          </p:cNvPr>
          <p:cNvSpPr txBox="1"/>
          <p:nvPr/>
        </p:nvSpPr>
        <p:spPr>
          <a:xfrm>
            <a:off x="8131834" y="6223839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1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14"/>
              </a:rPr>
              <a:t>CC BY-NC-ND</a:t>
            </a:r>
            <a:r>
              <a:rPr lang="en-US"/>
              <a:t>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63D3A76-320D-4962-B86B-BC0AC8D01328}"/>
              </a:ext>
            </a:extLst>
          </p:cNvPr>
          <p:cNvCxnSpPr/>
          <p:nvPr/>
        </p:nvCxnSpPr>
        <p:spPr>
          <a:xfrm flipH="1" flipV="1">
            <a:off x="2707144" y="2299280"/>
            <a:ext cx="1256581" cy="11128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163C544-35AC-4285-912D-92DBFDA9B61C}"/>
              </a:ext>
            </a:extLst>
          </p:cNvPr>
          <p:cNvCxnSpPr>
            <a:cxnSpLocks/>
          </p:cNvCxnSpPr>
          <p:nvPr/>
        </p:nvCxnSpPr>
        <p:spPr>
          <a:xfrm flipH="1">
            <a:off x="2707143" y="3679505"/>
            <a:ext cx="1256581" cy="11128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4269AD5-C5A6-476A-BE26-1A5B5DA78ABB}"/>
              </a:ext>
            </a:extLst>
          </p:cNvPr>
          <p:cNvCxnSpPr>
            <a:cxnSpLocks/>
          </p:cNvCxnSpPr>
          <p:nvPr/>
        </p:nvCxnSpPr>
        <p:spPr>
          <a:xfrm flipV="1">
            <a:off x="6934087" y="2227393"/>
            <a:ext cx="1256581" cy="11128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5609F2A-17A1-44B3-8C6B-1927ED0604CF}"/>
              </a:ext>
            </a:extLst>
          </p:cNvPr>
          <p:cNvCxnSpPr>
            <a:cxnSpLocks/>
          </p:cNvCxnSpPr>
          <p:nvPr/>
        </p:nvCxnSpPr>
        <p:spPr>
          <a:xfrm>
            <a:off x="6934086" y="3607618"/>
            <a:ext cx="1256581" cy="11128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323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0A8E-0D2C-4DAB-BC78-FF94ADCF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(ARM64) vs x86 (x64)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5DB684D-9C46-4C0E-931F-C51D5752B8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876003"/>
              </p:ext>
            </p:extLst>
          </p:nvPr>
        </p:nvGraphicFramePr>
        <p:xfrm>
          <a:off x="445698" y="1897811"/>
          <a:ext cx="10227624" cy="46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9208">
                  <a:extLst>
                    <a:ext uri="{9D8B030D-6E8A-4147-A177-3AD203B41FA5}">
                      <a16:colId xmlns:a16="http://schemas.microsoft.com/office/drawing/2014/main" val="254843167"/>
                    </a:ext>
                  </a:extLst>
                </a:gridCol>
                <a:gridCol w="3409208">
                  <a:extLst>
                    <a:ext uri="{9D8B030D-6E8A-4147-A177-3AD203B41FA5}">
                      <a16:colId xmlns:a16="http://schemas.microsoft.com/office/drawing/2014/main" val="3094728836"/>
                    </a:ext>
                  </a:extLst>
                </a:gridCol>
                <a:gridCol w="3409208">
                  <a:extLst>
                    <a:ext uri="{9D8B030D-6E8A-4147-A177-3AD203B41FA5}">
                      <a16:colId xmlns:a16="http://schemas.microsoft.com/office/drawing/2014/main" val="2607159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err="1"/>
                        <a:t>Kategori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33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err="1"/>
                        <a:t>Arsitektur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Reduced Instruction Set Computing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Complex Instruction Set Computing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721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err="1"/>
                        <a:t>Pemrosesan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 </a:t>
                      </a:r>
                      <a:r>
                        <a:rPr lang="en-US" sz="2000" err="1"/>
                        <a:t>Instruksi</a:t>
                      </a:r>
                      <a:r>
                        <a:rPr lang="en-US" sz="2000" dirty="0"/>
                        <a:t> 1 </a:t>
                      </a:r>
                      <a:r>
                        <a:rPr lang="en-US" sz="2000" err="1"/>
                        <a:t>Siklus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err="1"/>
                        <a:t>Instruksi</a:t>
                      </a:r>
                      <a:r>
                        <a:rPr lang="en-US" sz="2000" dirty="0"/>
                        <a:t> </a:t>
                      </a:r>
                      <a:r>
                        <a:rPr lang="en-US" sz="2000" err="1"/>
                        <a:t>Kompleks</a:t>
                      </a:r>
                      <a:r>
                        <a:rPr lang="en-US" sz="2000" dirty="0"/>
                        <a:t> </a:t>
                      </a:r>
                      <a:r>
                        <a:rPr lang="en-US" sz="2000" err="1"/>
                        <a:t>dalam</a:t>
                      </a:r>
                      <a:r>
                        <a:rPr lang="en-US" sz="2000" dirty="0"/>
                        <a:t> </a:t>
                      </a:r>
                      <a:r>
                        <a:rPr lang="en-US" sz="2000" err="1"/>
                        <a:t>satu</a:t>
                      </a:r>
                      <a:r>
                        <a:rPr lang="en-US" sz="2000" dirty="0"/>
                        <a:t> </a:t>
                      </a:r>
                      <a:r>
                        <a:rPr lang="en-US" sz="2000" err="1"/>
                        <a:t>waktu</a:t>
                      </a:r>
                      <a:r>
                        <a:rPr lang="en-US" sz="2000" dirty="0"/>
                        <a:t> dan </a:t>
                      </a:r>
                      <a:r>
                        <a:rPr lang="en-US" sz="2000" err="1"/>
                        <a:t>membutuhkan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err="1"/>
                        <a:t>beberapa</a:t>
                      </a:r>
                      <a:r>
                        <a:rPr lang="en-US" sz="2000" dirty="0"/>
                        <a:t> </a:t>
                      </a:r>
                      <a:r>
                        <a:rPr lang="en-US" sz="2000" err="1"/>
                        <a:t>siklus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169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err="1"/>
                        <a:t>Optimalisasi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err="1"/>
                        <a:t>Melalui</a:t>
                      </a:r>
                      <a:r>
                        <a:rPr lang="en-US" sz="2000" dirty="0"/>
                        <a:t> 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err="1"/>
                        <a:t>Melalui</a:t>
                      </a:r>
                      <a:r>
                        <a:rPr lang="en-US" sz="2000" dirty="0"/>
                        <a:t> Hardware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572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Register &lt;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Register &gt; Memory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463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err="1"/>
                        <a:t>Kalkulasi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err="1"/>
                        <a:t>Menggunakan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err="1"/>
                        <a:t>memori</a:t>
                      </a:r>
                      <a:r>
                        <a:rPr lang="en-US" sz="2000" dirty="0"/>
                        <a:t> yang </a:t>
                      </a:r>
                      <a:r>
                        <a:rPr lang="en-US" sz="2000" err="1"/>
                        <a:t>ada</a:t>
                      </a:r>
                      <a:r>
                        <a:rPr lang="en-US" sz="2000" dirty="0"/>
                        <a:t> </a:t>
                      </a:r>
                      <a:r>
                        <a:rPr lang="en-US" sz="2000" err="1"/>
                        <a:t>untuk</a:t>
                      </a:r>
                      <a:r>
                        <a:rPr lang="en-US" sz="2000" dirty="0"/>
                        <a:t> </a:t>
                      </a:r>
                      <a:r>
                        <a:rPr lang="en-US" sz="2000" err="1"/>
                        <a:t>kalkulasi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err="1"/>
                        <a:t>Membutuhkan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err="1"/>
                        <a:t>tambahan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err="1"/>
                        <a:t>memori</a:t>
                      </a:r>
                      <a:r>
                        <a:rPr lang="en-US" sz="2000" dirty="0"/>
                        <a:t> </a:t>
                      </a:r>
                      <a:r>
                        <a:rPr lang="en-US" sz="2000" err="1"/>
                        <a:t>untuk</a:t>
                      </a:r>
                      <a:r>
                        <a:rPr lang="en-US" sz="2000" dirty="0"/>
                        <a:t> </a:t>
                      </a:r>
                      <a:r>
                        <a:rPr lang="en-US" sz="2000" err="1"/>
                        <a:t>kalkulasi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032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err="1"/>
                        <a:t>Pemasangan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err="1"/>
                        <a:t>Perangkat</a:t>
                      </a:r>
                      <a:r>
                        <a:rPr lang="en-US" sz="2000" dirty="0"/>
                        <a:t> 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Server.Desktop</a:t>
                      </a:r>
                      <a:r>
                        <a:rPr lang="en-US" sz="2000" dirty="0"/>
                        <a:t>. Dan Laptop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115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7886137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</Words>
  <Application>Microsoft Office PowerPoint</Application>
  <PresentationFormat>Widescreen</PresentationFormat>
  <Paragraphs>1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View</vt:lpstr>
      <vt:lpstr>Internet of things</vt:lpstr>
      <vt:lpstr>Komponen Internal IoT</vt:lpstr>
      <vt:lpstr>Motherboard IoT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ARM (ARM64) vs x86 (x64)</vt:lpstr>
      <vt:lpstr>Daftar Produk ARM</vt:lpstr>
      <vt:lpstr>General Purpose Input Output</vt:lpstr>
      <vt:lpstr>Struktur GPIO</vt:lpstr>
      <vt:lpstr>GPIO Expander</vt:lpstr>
      <vt:lpstr>Penggunaan Umum GPIO - Kipas</vt:lpstr>
      <vt:lpstr>Penggunaan Umum GPIO – Hat/Shields</vt:lpstr>
      <vt:lpstr>PowerPoint Presentation</vt:lpstr>
      <vt:lpstr>Kelemahan Papan IoT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338</cp:revision>
  <dcterms:created xsi:type="dcterms:W3CDTF">2012-12-03T06:56:55Z</dcterms:created>
  <dcterms:modified xsi:type="dcterms:W3CDTF">2021-08-24T12:25:09Z</dcterms:modified>
</cp:coreProperties>
</file>